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7"/>
    <p:sldMasterId id="2147483668" r:id="rId8"/>
  </p:sldMasterIdLst>
  <p:notesMasterIdLst>
    <p:notesMasterId r:id="rId12"/>
  </p:notesMasterIdLst>
  <p:handoutMasterIdLst>
    <p:handoutMasterId r:id="rId13"/>
  </p:handoutMasterIdLst>
  <p:sldIdLst>
    <p:sldId id="335" r:id="rId9"/>
    <p:sldId id="338" r:id="rId10"/>
    <p:sldId id="339" r:id="rId11"/>
  </p:sldIdLst>
  <p:sldSz cx="9144000" cy="6858000" type="screen4x3"/>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544" autoAdjust="0"/>
    <p:restoredTop sz="86076" autoAdjust="0"/>
  </p:normalViewPr>
  <p:slideViewPr>
    <p:cSldViewPr>
      <p:cViewPr varScale="1">
        <p:scale>
          <a:sx n="77" d="100"/>
          <a:sy n="77" d="100"/>
        </p:scale>
        <p:origin x="2442"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4662"/>
    </p:cViewPr>
  </p:sorterViewPr>
  <p:notesViewPr>
    <p:cSldViewPr>
      <p:cViewPr varScale="1">
        <p:scale>
          <a:sx n="53" d="100"/>
          <a:sy n="53" d="100"/>
        </p:scale>
        <p:origin x="-1842" y="-102"/>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2.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Master" Target="slideMasters/slideMaster1.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3.xml"/><Relationship Id="rId5" Type="http://schemas.openxmlformats.org/officeDocument/2006/relationships/customXml" Target="../customXml/item5.xml"/><Relationship Id="rId15" Type="http://schemas.openxmlformats.org/officeDocument/2006/relationships/viewProps" Target="viewProps.xml"/><Relationship Id="rId10" Type="http://schemas.openxmlformats.org/officeDocument/2006/relationships/slide" Target="slides/slide2.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fld id="{8FCBEE0F-9B4D-491C-84BB-3E9E0070B385}" type="datetime6">
              <a:rPr lang="en-AU" smtClean="0"/>
              <a:pPr/>
              <a:t>June 17</a:t>
            </a:fld>
            <a:endParaRPr lang="en-AU" dirty="0"/>
          </a:p>
        </p:txBody>
      </p:sp>
      <p:sp>
        <p:nvSpPr>
          <p:cNvPr id="4" name="Footer Placeholder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EA99B4BD-713B-4495-9D01-E8924967338D}" type="slidenum">
              <a:rPr lang="en-AU" smtClean="0"/>
              <a:pPr/>
              <a:t>‹#›</a:t>
            </a:fld>
            <a:endParaRPr lang="en-AU" dirty="0"/>
          </a:p>
        </p:txBody>
      </p:sp>
    </p:spTree>
    <p:extLst>
      <p:ext uri="{BB962C8B-B14F-4D97-AF65-F5344CB8AC3E}">
        <p14:creationId xmlns:p14="http://schemas.microsoft.com/office/powerpoint/2010/main" val="382584302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03ACC81A-B302-4C12-B328-398E6FA12FC5}" type="datetime6">
              <a:rPr lang="en-AU" smtClean="0"/>
              <a:pPr/>
              <a:t>June 17</a:t>
            </a:fld>
            <a:endParaRPr lang="en-AU" dirty="0"/>
          </a:p>
        </p:txBody>
      </p:sp>
      <p:sp>
        <p:nvSpPr>
          <p:cNvPr id="4" name="Slide Image Placeholder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73577" y="4686499"/>
            <a:ext cx="5388610" cy="443984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6CE55DB7-4594-4DFF-AA9B-D4C01173DE38}" type="slidenum">
              <a:rPr lang="en-AU" smtClean="0"/>
              <a:pPr/>
              <a:t>‹#›</a:t>
            </a:fld>
            <a:endParaRPr lang="en-AU" dirty="0"/>
          </a:p>
        </p:txBody>
      </p:sp>
    </p:spTree>
    <p:extLst>
      <p:ext uri="{BB962C8B-B14F-4D97-AF65-F5344CB8AC3E}">
        <p14:creationId xmlns:p14="http://schemas.microsoft.com/office/powerpoint/2010/main" val="99720883"/>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107A960-76EE-46E0-83E8-8CE5A69466FA}" type="slidenum">
              <a:rPr lang="en-AU" smtClean="0"/>
              <a:t>2</a:t>
            </a:fld>
            <a:endParaRPr lang="en-AU" dirty="0"/>
          </a:p>
        </p:txBody>
      </p:sp>
    </p:spTree>
    <p:extLst>
      <p:ext uri="{BB962C8B-B14F-4D97-AF65-F5344CB8AC3E}">
        <p14:creationId xmlns:p14="http://schemas.microsoft.com/office/powerpoint/2010/main" val="15320108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107A960-76EE-46E0-83E8-8CE5A69466FA}" type="slidenum">
              <a:rPr lang="en-AU" smtClean="0"/>
              <a:t>3</a:t>
            </a:fld>
            <a:endParaRPr lang="en-AU" dirty="0"/>
          </a:p>
        </p:txBody>
      </p:sp>
    </p:spTree>
    <p:extLst>
      <p:ext uri="{BB962C8B-B14F-4D97-AF65-F5344CB8AC3E}">
        <p14:creationId xmlns:p14="http://schemas.microsoft.com/office/powerpoint/2010/main" val="17163385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Title-Page-Red.jpg"/>
          <p:cNvPicPr>
            <a:picLocks/>
          </p:cNvPicPr>
          <p:nvPr userDrawn="1"/>
        </p:nvPicPr>
        <p:blipFill>
          <a:blip r:embed="rId2" cstate="print"/>
          <a:stretch>
            <a:fillRect/>
          </a:stretch>
        </p:blipFill>
        <p:spPr>
          <a:xfrm>
            <a:off x="0" y="0"/>
            <a:ext cx="9147600" cy="6865200"/>
          </a:xfrm>
          <a:prstGeom prst="rect">
            <a:avLst/>
          </a:prstGeom>
        </p:spPr>
      </p:pic>
      <p:sp>
        <p:nvSpPr>
          <p:cNvPr id="2" name="Title 1"/>
          <p:cNvSpPr>
            <a:spLocks noGrp="1"/>
          </p:cNvSpPr>
          <p:nvPr>
            <p:ph type="ctrTitle" hasCustomPrompt="1"/>
          </p:nvPr>
        </p:nvSpPr>
        <p:spPr>
          <a:xfrm>
            <a:off x="714348" y="500042"/>
            <a:ext cx="7772400" cy="1470025"/>
          </a:xfrm>
        </p:spPr>
        <p:txBody>
          <a:bodyPr anchor="b">
            <a:normAutofit/>
          </a:bodyPr>
          <a:lstStyle>
            <a:lvl1pPr algn="l">
              <a:defRPr sz="3000" cap="all" baseline="0">
                <a:solidFill>
                  <a:schemeClr val="accent3"/>
                </a:solidFill>
              </a:defRPr>
            </a:lvl1pPr>
          </a:lstStyle>
          <a:p>
            <a:r>
              <a:rPr lang="en-US" dirty="0" smtClean="0"/>
              <a:t>CLICK TO EDIT MASTER TITLE STYLE</a:t>
            </a:r>
            <a:endParaRPr lang="en-AU" dirty="0"/>
          </a:p>
        </p:txBody>
      </p:sp>
      <p:sp>
        <p:nvSpPr>
          <p:cNvPr id="3" name="Subtitle 2"/>
          <p:cNvSpPr>
            <a:spLocks noGrp="1"/>
          </p:cNvSpPr>
          <p:nvPr>
            <p:ph type="subTitle" idx="1" hasCustomPrompt="1"/>
          </p:nvPr>
        </p:nvSpPr>
        <p:spPr>
          <a:xfrm>
            <a:off x="714348" y="2214554"/>
            <a:ext cx="6400800" cy="500066"/>
          </a:xfrm>
        </p:spPr>
        <p:txBody>
          <a:bodyPr anchor="b">
            <a:normAutofit/>
          </a:bodyPr>
          <a:lstStyle>
            <a:lvl1pPr marL="0" indent="0" algn="l">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October 09</a:t>
            </a:r>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ilver Section Header">
    <p:spTree>
      <p:nvGrpSpPr>
        <p:cNvPr id="1" name=""/>
        <p:cNvGrpSpPr/>
        <p:nvPr/>
      </p:nvGrpSpPr>
      <p:grpSpPr>
        <a:xfrm>
          <a:off x="0" y="0"/>
          <a:ext cx="0" cy="0"/>
          <a:chOff x="0" y="0"/>
          <a:chExt cx="0" cy="0"/>
        </a:xfrm>
      </p:grpSpPr>
      <p:pic>
        <p:nvPicPr>
          <p:cNvPr id="4" name="Picture 3" descr="silver lines.JPG"/>
          <p:cNvPicPr>
            <a:picLocks noChangeAspect="1"/>
          </p:cNvPicPr>
          <p:nvPr/>
        </p:nvPicPr>
        <p:blipFill>
          <a:blip r:embed="rId2" cstate="print"/>
          <a:stretch>
            <a:fillRect/>
          </a:stretch>
        </p:blipFill>
        <p:spPr>
          <a:xfrm>
            <a:off x="1" y="-14257"/>
            <a:ext cx="9144000" cy="6872258"/>
          </a:xfrm>
          <a:prstGeom prst="rect">
            <a:avLst/>
          </a:prstGeom>
        </p:spPr>
      </p:pic>
      <p:sp>
        <p:nvSpPr>
          <p:cNvPr id="2" name="Title 1"/>
          <p:cNvSpPr>
            <a:spLocks noGrp="1"/>
          </p:cNvSpPr>
          <p:nvPr>
            <p:ph type="title"/>
          </p:nvPr>
        </p:nvSpPr>
        <p:spPr>
          <a:xfrm>
            <a:off x="500034" y="428604"/>
            <a:ext cx="6429420" cy="714380"/>
          </a:xfrm>
        </p:spPr>
        <p:txBody>
          <a:bodyPr anchor="b">
            <a:normAutofit/>
          </a:bodyPr>
          <a:lstStyle>
            <a:lvl1pPr algn="l">
              <a:defRPr sz="2400" b="0" cap="all" baseline="0">
                <a:solidFill>
                  <a:schemeClr val="tx1"/>
                </a:solidFill>
              </a:defRPr>
            </a:lvl1pPr>
          </a:lstStyle>
          <a:p>
            <a:r>
              <a:rPr lang="en-US" smtClean="0"/>
              <a:t>Click to edit Master title style</a:t>
            </a:r>
            <a:endParaRPr lang="en-AU" dirty="0"/>
          </a:p>
        </p:txBody>
      </p:sp>
      <p:pic>
        <p:nvPicPr>
          <p:cNvPr id="6" name="Picture 5" descr="Header 1"/>
          <p:cNvPicPr/>
          <p:nvPr/>
        </p:nvPicPr>
        <p:blipFill>
          <a:blip r:embed="rId3" cstate="print"/>
          <a:srcRect/>
          <a:stretch>
            <a:fillRect/>
          </a:stretch>
        </p:blipFill>
        <p:spPr bwMode="auto">
          <a:xfrm>
            <a:off x="7000892" y="571480"/>
            <a:ext cx="1428760" cy="428628"/>
          </a:xfrm>
          <a:prstGeom prst="rect">
            <a:avLst/>
          </a:prstGeom>
          <a:solidFill>
            <a:srgbClr val="FFFFFF"/>
          </a:solidFill>
          <a:ln w="9525">
            <a:noFill/>
            <a:miter lim="800000"/>
            <a:headEnd/>
            <a:tailEnd/>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genda Layout">
    <p:spTree>
      <p:nvGrpSpPr>
        <p:cNvPr id="1" name=""/>
        <p:cNvGrpSpPr/>
        <p:nvPr/>
      </p:nvGrpSpPr>
      <p:grpSpPr>
        <a:xfrm>
          <a:off x="0" y="0"/>
          <a:ext cx="0" cy="0"/>
          <a:chOff x="0" y="0"/>
          <a:chExt cx="0" cy="0"/>
        </a:xfrm>
      </p:grpSpPr>
      <p:pic>
        <p:nvPicPr>
          <p:cNvPr id="7" name="Picture 6" descr="red lines.bmp"/>
          <p:cNvPicPr>
            <a:picLocks noChangeAspect="1"/>
          </p:cNvPicPr>
          <p:nvPr/>
        </p:nvPicPr>
        <p:blipFill>
          <a:blip r:embed="rId2" cstate="print"/>
          <a:stretch>
            <a:fillRect/>
          </a:stretch>
        </p:blipFill>
        <p:spPr>
          <a:xfrm>
            <a:off x="1" y="0"/>
            <a:ext cx="9144032" cy="6858000"/>
          </a:xfrm>
          <a:prstGeom prst="rect">
            <a:avLst/>
          </a:prstGeom>
        </p:spPr>
      </p:pic>
      <p:sp>
        <p:nvSpPr>
          <p:cNvPr id="2" name="Title 1"/>
          <p:cNvSpPr>
            <a:spLocks noGrp="1"/>
          </p:cNvSpPr>
          <p:nvPr>
            <p:ph type="title"/>
          </p:nvPr>
        </p:nvSpPr>
        <p:spPr>
          <a:xfrm>
            <a:off x="500034" y="428604"/>
            <a:ext cx="6429420" cy="714380"/>
          </a:xfrm>
        </p:spPr>
        <p:txBody>
          <a:bodyPr anchor="b">
            <a:normAutofit/>
          </a:bodyPr>
          <a:lstStyle>
            <a:lvl1pPr algn="l">
              <a:defRPr sz="2400" b="0" cap="all" baseline="0">
                <a:solidFill>
                  <a:schemeClr val="tx1"/>
                </a:solidFill>
              </a:defRPr>
            </a:lvl1pPr>
          </a:lstStyle>
          <a:p>
            <a:r>
              <a:rPr lang="en-US" smtClean="0"/>
              <a:t>Click to edit Master title style</a:t>
            </a:r>
            <a:endParaRPr lang="en-AU" dirty="0"/>
          </a:p>
        </p:txBody>
      </p:sp>
      <p:sp>
        <p:nvSpPr>
          <p:cNvPr id="5" name="Text Placeholder 4"/>
          <p:cNvSpPr>
            <a:spLocks noGrp="1"/>
          </p:cNvSpPr>
          <p:nvPr>
            <p:ph type="body" sz="quarter" idx="10"/>
          </p:nvPr>
        </p:nvSpPr>
        <p:spPr>
          <a:xfrm>
            <a:off x="500063" y="1428750"/>
            <a:ext cx="7858125" cy="4714875"/>
          </a:xfrm>
        </p:spPr>
        <p:txBody>
          <a:bodyPr/>
          <a:lstStyle>
            <a:lvl1pPr marL="457200" indent="-457200">
              <a:buFont typeface="+mj-lt"/>
              <a:buAutoNum type="arabicPeriod"/>
              <a:defRPr>
                <a:solidFill>
                  <a:schemeClr val="tx1"/>
                </a:solidFill>
              </a:defRPr>
            </a:lvl1pPr>
            <a:lvl2pPr marL="820738" indent="-457200">
              <a:buFont typeface="+mj-lt"/>
              <a:buAutoNum type="arabicPeriod"/>
              <a:defRPr>
                <a:solidFill>
                  <a:schemeClr val="tx1"/>
                </a:solidFill>
              </a:defRPr>
            </a:lvl2pPr>
            <a:lvl3pPr>
              <a:buFont typeface="Arial" pitchFamily="34" charset="0"/>
              <a:buChar char="•"/>
              <a:defRPr>
                <a:solidFill>
                  <a:schemeClr val="tx1"/>
                </a:solidFill>
              </a:defRPr>
            </a:lvl3pPr>
            <a:lvl4pPr>
              <a:buFont typeface="Courier New" pitchFamily="49" charset="0"/>
              <a:buChar char="o"/>
              <a:defRPr>
                <a:solidFill>
                  <a:schemeClr val="tx1"/>
                </a:solidFill>
              </a:defRPr>
            </a:lvl4pPr>
            <a:lvl5pPr>
              <a:buFont typeface="Wingdings" pitchFamily="2" charset="2"/>
              <a:buChar char="Ø"/>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pic>
        <p:nvPicPr>
          <p:cNvPr id="8" name="Picture 7" descr="Header 1"/>
          <p:cNvPicPr/>
          <p:nvPr/>
        </p:nvPicPr>
        <p:blipFill>
          <a:blip r:embed="rId3" cstate="print"/>
          <a:srcRect/>
          <a:stretch>
            <a:fillRect/>
          </a:stretch>
        </p:blipFill>
        <p:spPr bwMode="auto">
          <a:xfrm>
            <a:off x="7000892" y="571480"/>
            <a:ext cx="1428760" cy="428628"/>
          </a:xfrm>
          <a:prstGeom prst="rect">
            <a:avLst/>
          </a:prstGeom>
          <a:solidFill>
            <a:srgbClr val="FFFFFF"/>
          </a:solidFill>
          <a:ln w="9525">
            <a:noFill/>
            <a:miter lim="800000"/>
            <a:headEnd/>
            <a:tailEnd/>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ilver Agenda Layout">
    <p:spTree>
      <p:nvGrpSpPr>
        <p:cNvPr id="1" name=""/>
        <p:cNvGrpSpPr/>
        <p:nvPr/>
      </p:nvGrpSpPr>
      <p:grpSpPr>
        <a:xfrm>
          <a:off x="0" y="0"/>
          <a:ext cx="0" cy="0"/>
          <a:chOff x="0" y="0"/>
          <a:chExt cx="0" cy="0"/>
        </a:xfrm>
      </p:grpSpPr>
      <p:pic>
        <p:nvPicPr>
          <p:cNvPr id="6" name="Picture 5" descr="silver lines.JPG"/>
          <p:cNvPicPr>
            <a:picLocks noChangeAspect="1"/>
          </p:cNvPicPr>
          <p:nvPr/>
        </p:nvPicPr>
        <p:blipFill>
          <a:blip r:embed="rId2" cstate="print"/>
          <a:stretch>
            <a:fillRect/>
          </a:stretch>
        </p:blipFill>
        <p:spPr>
          <a:xfrm>
            <a:off x="1" y="-14257"/>
            <a:ext cx="9144000" cy="6872258"/>
          </a:xfrm>
          <a:prstGeom prst="rect">
            <a:avLst/>
          </a:prstGeom>
        </p:spPr>
      </p:pic>
      <p:pic>
        <p:nvPicPr>
          <p:cNvPr id="8" name="Picture 7" descr="Header 1"/>
          <p:cNvPicPr/>
          <p:nvPr/>
        </p:nvPicPr>
        <p:blipFill>
          <a:blip r:embed="rId3" cstate="print"/>
          <a:srcRect/>
          <a:stretch>
            <a:fillRect/>
          </a:stretch>
        </p:blipFill>
        <p:spPr bwMode="auto">
          <a:xfrm>
            <a:off x="7000892" y="571480"/>
            <a:ext cx="1428760" cy="428628"/>
          </a:xfrm>
          <a:prstGeom prst="rect">
            <a:avLst/>
          </a:prstGeom>
          <a:solidFill>
            <a:srgbClr val="FFFFFF"/>
          </a:solidFill>
          <a:ln w="9525">
            <a:noFill/>
            <a:miter lim="800000"/>
            <a:headEnd/>
            <a:tailEnd/>
          </a:ln>
        </p:spPr>
      </p:pic>
      <p:sp>
        <p:nvSpPr>
          <p:cNvPr id="2" name="Title 1"/>
          <p:cNvSpPr>
            <a:spLocks noGrp="1"/>
          </p:cNvSpPr>
          <p:nvPr>
            <p:ph type="title"/>
          </p:nvPr>
        </p:nvSpPr>
        <p:spPr>
          <a:xfrm>
            <a:off x="500034" y="428604"/>
            <a:ext cx="6357982" cy="714380"/>
          </a:xfrm>
        </p:spPr>
        <p:txBody>
          <a:bodyPr anchor="b">
            <a:normAutofit/>
          </a:bodyPr>
          <a:lstStyle>
            <a:lvl1pPr algn="l">
              <a:defRPr sz="2400" b="0" cap="all" baseline="0">
                <a:solidFill>
                  <a:schemeClr val="tx1"/>
                </a:solidFill>
              </a:defRPr>
            </a:lvl1pPr>
          </a:lstStyle>
          <a:p>
            <a:r>
              <a:rPr lang="en-US" smtClean="0"/>
              <a:t>Click to edit Master title style</a:t>
            </a:r>
            <a:endParaRPr lang="en-AU" dirty="0"/>
          </a:p>
        </p:txBody>
      </p:sp>
      <p:sp>
        <p:nvSpPr>
          <p:cNvPr id="5" name="Text Placeholder 4"/>
          <p:cNvSpPr>
            <a:spLocks noGrp="1"/>
          </p:cNvSpPr>
          <p:nvPr>
            <p:ph type="body" sz="quarter" idx="10"/>
          </p:nvPr>
        </p:nvSpPr>
        <p:spPr>
          <a:xfrm>
            <a:off x="500063" y="1428750"/>
            <a:ext cx="7858125" cy="4714875"/>
          </a:xfrm>
        </p:spPr>
        <p:txBody>
          <a:bodyPr/>
          <a:lstStyle>
            <a:lvl1pPr marL="457200" indent="-457200">
              <a:buFont typeface="+mj-lt"/>
              <a:buAutoNum type="arabicPeriod"/>
              <a:defRPr>
                <a:solidFill>
                  <a:schemeClr val="tx1"/>
                </a:solidFill>
              </a:defRPr>
            </a:lvl1pPr>
            <a:lvl2pPr marL="820738" indent="-457200">
              <a:buFont typeface="+mj-lt"/>
              <a:buAutoNum type="arabicPeriod"/>
              <a:defRPr>
                <a:solidFill>
                  <a:schemeClr val="tx1"/>
                </a:solidFill>
              </a:defRPr>
            </a:lvl2pPr>
            <a:lvl3pPr>
              <a:buFont typeface="Arial" pitchFamily="34" charset="0"/>
              <a:buChar char="•"/>
              <a:defRPr>
                <a:solidFill>
                  <a:schemeClr val="tx1"/>
                </a:solidFill>
              </a:defRPr>
            </a:lvl3pPr>
            <a:lvl4pPr>
              <a:buFont typeface="Courier New" pitchFamily="49" charset="0"/>
              <a:buChar char="o"/>
              <a:defRPr>
                <a:solidFill>
                  <a:schemeClr val="tx1"/>
                </a:solidFill>
              </a:defRPr>
            </a:lvl4pPr>
            <a:lvl5pPr>
              <a:buFont typeface="Wingdings" pitchFamily="2" charset="2"/>
              <a:buChar char="Ø"/>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5" name="Content Placeholder 2"/>
          <p:cNvSpPr>
            <a:spLocks noGrp="1"/>
          </p:cNvSpPr>
          <p:nvPr>
            <p:ph sz="half" idx="10"/>
          </p:nvPr>
        </p:nvSpPr>
        <p:spPr>
          <a:xfrm>
            <a:off x="4572000" y="1617681"/>
            <a:ext cx="4038600"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STYLE</a:t>
            </a:r>
            <a:endParaRPr lang="en-AU" dirty="0"/>
          </a:p>
        </p:txBody>
      </p:sp>
      <p:sp>
        <p:nvSpPr>
          <p:cNvPr id="3" name="Text Placeholder 2"/>
          <p:cNvSpPr>
            <a:spLocks noGrp="1"/>
          </p:cNvSpPr>
          <p:nvPr>
            <p:ph type="body" idx="1"/>
          </p:nvPr>
        </p:nvSpPr>
        <p:spPr>
          <a:xfrm>
            <a:off x="457200" y="1357298"/>
            <a:ext cx="4040188" cy="817577"/>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5" name="Text Placeholder 4"/>
          <p:cNvSpPr>
            <a:spLocks noGrp="1"/>
          </p:cNvSpPr>
          <p:nvPr>
            <p:ph type="body" sz="quarter" idx="3"/>
          </p:nvPr>
        </p:nvSpPr>
        <p:spPr>
          <a:xfrm>
            <a:off x="4645025" y="1357298"/>
            <a:ext cx="4041775" cy="817577"/>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6" descr="Divider-Red.jpg"/>
          <p:cNvPicPr>
            <a:picLocks/>
          </p:cNvPicPr>
          <p:nvPr userDrawn="1"/>
        </p:nvPicPr>
        <p:blipFill>
          <a:blip r:embed="rId2" cstate="print"/>
          <a:stretch>
            <a:fillRect/>
          </a:stretch>
        </p:blipFill>
        <p:spPr>
          <a:xfrm>
            <a:off x="0" y="0"/>
            <a:ext cx="9147600" cy="6865200"/>
          </a:xfrm>
          <a:prstGeom prst="rect">
            <a:avLst/>
          </a:prstGeom>
        </p:spPr>
      </p:pic>
      <p:sp>
        <p:nvSpPr>
          <p:cNvPr id="2" name="Title 1"/>
          <p:cNvSpPr>
            <a:spLocks noGrp="1"/>
          </p:cNvSpPr>
          <p:nvPr>
            <p:ph type="title"/>
          </p:nvPr>
        </p:nvSpPr>
        <p:spPr>
          <a:xfrm>
            <a:off x="500034" y="428604"/>
            <a:ext cx="7772400" cy="714380"/>
          </a:xfrm>
        </p:spPr>
        <p:txBody>
          <a:bodyPr anchor="b">
            <a:normAutofit/>
          </a:bodyPr>
          <a:lstStyle>
            <a:lvl1pPr algn="l">
              <a:defRPr sz="3000" b="0" cap="all" baseline="0"/>
            </a:lvl1pPr>
          </a:lstStyle>
          <a:p>
            <a:r>
              <a:rPr lang="en-US" smtClean="0"/>
              <a:t>Click to edit Master title style</a:t>
            </a:r>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Layout">
    <p:spTree>
      <p:nvGrpSpPr>
        <p:cNvPr id="1" name=""/>
        <p:cNvGrpSpPr/>
        <p:nvPr/>
      </p:nvGrpSpPr>
      <p:grpSpPr>
        <a:xfrm>
          <a:off x="0" y="0"/>
          <a:ext cx="0" cy="0"/>
          <a:chOff x="0" y="0"/>
          <a:chExt cx="0" cy="0"/>
        </a:xfrm>
      </p:grpSpPr>
      <p:pic>
        <p:nvPicPr>
          <p:cNvPr id="7" name="Picture 6" descr="Divider-Red.jpg"/>
          <p:cNvPicPr>
            <a:picLocks/>
          </p:cNvPicPr>
          <p:nvPr userDrawn="1"/>
        </p:nvPicPr>
        <p:blipFill>
          <a:blip r:embed="rId2" cstate="print"/>
          <a:stretch>
            <a:fillRect/>
          </a:stretch>
        </p:blipFill>
        <p:spPr>
          <a:xfrm>
            <a:off x="0" y="0"/>
            <a:ext cx="9147600" cy="6865200"/>
          </a:xfrm>
          <a:prstGeom prst="rect">
            <a:avLst/>
          </a:prstGeom>
        </p:spPr>
      </p:pic>
      <p:sp>
        <p:nvSpPr>
          <p:cNvPr id="2" name="Title 1"/>
          <p:cNvSpPr>
            <a:spLocks noGrp="1"/>
          </p:cNvSpPr>
          <p:nvPr>
            <p:ph type="title"/>
          </p:nvPr>
        </p:nvSpPr>
        <p:spPr>
          <a:xfrm>
            <a:off x="500034" y="428604"/>
            <a:ext cx="7772400" cy="714380"/>
          </a:xfrm>
        </p:spPr>
        <p:txBody>
          <a:bodyPr anchor="b">
            <a:normAutofit/>
          </a:bodyPr>
          <a:lstStyle>
            <a:lvl1pPr algn="l">
              <a:defRPr sz="3000" b="0" cap="all" baseline="0"/>
            </a:lvl1pPr>
          </a:lstStyle>
          <a:p>
            <a:r>
              <a:rPr lang="en-US" smtClean="0"/>
              <a:t>Click to edit Master title style</a:t>
            </a:r>
            <a:endParaRPr lang="en-AU" dirty="0"/>
          </a:p>
        </p:txBody>
      </p:sp>
      <p:sp>
        <p:nvSpPr>
          <p:cNvPr id="5" name="Text Placeholder 4"/>
          <p:cNvSpPr>
            <a:spLocks noGrp="1"/>
          </p:cNvSpPr>
          <p:nvPr>
            <p:ph type="body" sz="quarter" idx="10"/>
          </p:nvPr>
        </p:nvSpPr>
        <p:spPr>
          <a:xfrm>
            <a:off x="500063" y="1428750"/>
            <a:ext cx="7858125" cy="4714875"/>
          </a:xfrm>
        </p:spPr>
        <p:txBody>
          <a:bodyPr/>
          <a:lstStyle>
            <a:lvl1pPr marL="457200" indent="-457200">
              <a:buFont typeface="+mj-lt"/>
              <a:buAutoNum type="arabicPeriod"/>
              <a:defRPr>
                <a:solidFill>
                  <a:schemeClr val="bg1"/>
                </a:solidFill>
              </a:defRPr>
            </a:lvl1pPr>
            <a:lvl2pPr marL="820738" indent="-457200">
              <a:buFont typeface="+mj-lt"/>
              <a:buAutoNum type="arabicPeriod"/>
              <a:defRPr>
                <a:solidFill>
                  <a:schemeClr val="bg1"/>
                </a:solidFill>
              </a:defRPr>
            </a:lvl2pPr>
            <a:lvl3pPr>
              <a:buFont typeface="Arial" pitchFamily="34" charset="0"/>
              <a:buChar char="•"/>
              <a:defRPr>
                <a:solidFill>
                  <a:schemeClr val="bg1"/>
                </a:solidFill>
              </a:defRPr>
            </a:lvl3pPr>
            <a:lvl4pPr>
              <a:buFont typeface="Courier New" pitchFamily="49" charset="0"/>
              <a:buChar char="o"/>
              <a:defRPr>
                <a:solidFill>
                  <a:schemeClr val="bg1"/>
                </a:solidFill>
              </a:defRPr>
            </a:lvl4pPr>
            <a:lvl5pPr>
              <a:buFont typeface="Wingdings" pitchFamily="2" charset="2"/>
              <a:buChar char="Ø"/>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STYLE</a:t>
            </a:r>
            <a:endParaRPr lang="en-AU" dirty="0"/>
          </a:p>
        </p:txBody>
      </p:sp>
      <p:sp>
        <p:nvSpPr>
          <p:cNvPr id="3" name="Text Placeholder 2"/>
          <p:cNvSpPr>
            <a:spLocks noGrp="1"/>
          </p:cNvSpPr>
          <p:nvPr>
            <p:ph type="body" idx="1"/>
          </p:nvPr>
        </p:nvSpPr>
        <p:spPr>
          <a:xfrm>
            <a:off x="457200" y="1357298"/>
            <a:ext cx="4040188" cy="817577"/>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2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5" name="Text Placeholder 4"/>
          <p:cNvSpPr>
            <a:spLocks noGrp="1"/>
          </p:cNvSpPr>
          <p:nvPr>
            <p:ph type="body" sz="quarter" idx="3"/>
          </p:nvPr>
        </p:nvSpPr>
        <p:spPr>
          <a:xfrm>
            <a:off x="4645025" y="1357298"/>
            <a:ext cx="4041775" cy="817577"/>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2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5" name="Picture 4" descr="red lines.bmp"/>
          <p:cNvPicPr>
            <a:picLocks noChangeAspect="1"/>
          </p:cNvPicPr>
          <p:nvPr/>
        </p:nvPicPr>
        <p:blipFill>
          <a:blip r:embed="rId2" cstate="print"/>
          <a:stretch>
            <a:fillRect/>
          </a:stretch>
        </p:blipFill>
        <p:spPr>
          <a:xfrm>
            <a:off x="1" y="0"/>
            <a:ext cx="9144032" cy="6858000"/>
          </a:xfrm>
          <a:prstGeom prst="rect">
            <a:avLst/>
          </a:prstGeom>
        </p:spPr>
      </p:pic>
      <p:pic>
        <p:nvPicPr>
          <p:cNvPr id="6" name="Picture 5" descr="Header 1"/>
          <p:cNvPicPr/>
          <p:nvPr/>
        </p:nvPicPr>
        <p:blipFill>
          <a:blip r:embed="rId3" cstate="print"/>
          <a:srcRect/>
          <a:stretch>
            <a:fillRect/>
          </a:stretch>
        </p:blipFill>
        <p:spPr bwMode="auto">
          <a:xfrm>
            <a:off x="7000892" y="571480"/>
            <a:ext cx="1428760" cy="428628"/>
          </a:xfrm>
          <a:prstGeom prst="rect">
            <a:avLst/>
          </a:prstGeom>
          <a:solidFill>
            <a:srgbClr val="FFFFFF"/>
          </a:solidFill>
          <a:ln w="9525">
            <a:noFill/>
            <a:miter lim="800000"/>
            <a:headEnd/>
            <a:tailEnd/>
          </a:ln>
        </p:spPr>
      </p:pic>
      <p:sp>
        <p:nvSpPr>
          <p:cNvPr id="2" name="Title 1"/>
          <p:cNvSpPr>
            <a:spLocks noGrp="1"/>
          </p:cNvSpPr>
          <p:nvPr>
            <p:ph type="title"/>
          </p:nvPr>
        </p:nvSpPr>
        <p:spPr>
          <a:xfrm>
            <a:off x="500034" y="428604"/>
            <a:ext cx="6357982" cy="714380"/>
          </a:xfrm>
        </p:spPr>
        <p:txBody>
          <a:bodyPr anchor="b">
            <a:normAutofit/>
          </a:bodyPr>
          <a:lstStyle>
            <a:lvl1pPr algn="l">
              <a:defRPr sz="2400" b="0" cap="all" baseline="0">
                <a:solidFill>
                  <a:schemeClr val="tx1"/>
                </a:solidFill>
              </a:defRPr>
            </a:lvl1pPr>
          </a:lstStyle>
          <a:p>
            <a:r>
              <a:rPr lang="en-US" smtClean="0"/>
              <a:t>Click to edit Master title style</a:t>
            </a:r>
            <a:endParaRPr lang="en-A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4.jpeg"/><Relationship Id="rId4" Type="http://schemas.openxmlformats.org/officeDocument/2006/relationships/slideLayout" Target="../slideLayouts/slideLayout11.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Masthead-Generic.jpg"/>
          <p:cNvPicPr>
            <a:picLocks/>
          </p:cNvPicPr>
          <p:nvPr userDrawn="1"/>
        </p:nvPicPr>
        <p:blipFill>
          <a:blip r:embed="rId9" cstate="print"/>
          <a:stretch>
            <a:fillRect/>
          </a:stretch>
        </p:blipFill>
        <p:spPr>
          <a:xfrm>
            <a:off x="0" y="0"/>
            <a:ext cx="9147600" cy="1078992"/>
          </a:xfrm>
          <a:prstGeom prst="rect">
            <a:avLst/>
          </a:prstGeom>
        </p:spPr>
      </p:pic>
      <p:sp>
        <p:nvSpPr>
          <p:cNvPr id="2" name="Title Placeholder 1"/>
          <p:cNvSpPr>
            <a:spLocks noGrp="1"/>
          </p:cNvSpPr>
          <p:nvPr>
            <p:ph type="title"/>
          </p:nvPr>
        </p:nvSpPr>
        <p:spPr>
          <a:xfrm>
            <a:off x="457200" y="214290"/>
            <a:ext cx="6472254" cy="857256"/>
          </a:xfrm>
          <a:prstGeom prst="rect">
            <a:avLst/>
          </a:prstGeom>
        </p:spPr>
        <p:txBody>
          <a:bodyPr vert="horz" lIns="91440" tIns="45720" rIns="91440" bIns="45720" rtlCol="0" anchor="b">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357298"/>
            <a:ext cx="8229600" cy="476886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8" name="TextBox 7"/>
          <p:cNvSpPr txBox="1"/>
          <p:nvPr userDrawn="1"/>
        </p:nvSpPr>
        <p:spPr>
          <a:xfrm>
            <a:off x="7543792" y="6357958"/>
            <a:ext cx="1143008" cy="261610"/>
          </a:xfrm>
          <a:prstGeom prst="rect">
            <a:avLst/>
          </a:prstGeom>
          <a:noFill/>
        </p:spPr>
        <p:txBody>
          <a:bodyPr wrap="square" rtlCol="0">
            <a:spAutoFit/>
          </a:bodyPr>
          <a:lstStyle/>
          <a:p>
            <a:pPr algn="r"/>
            <a:r>
              <a:rPr lang="en-AU" sz="1100" dirty="0" smtClean="0"/>
              <a:t>SLIDE </a:t>
            </a:r>
            <a:fld id="{B602A6DE-BF6F-4EAB-917C-8134D0F37D4B}" type="slidenum">
              <a:rPr lang="en-AU" sz="1100" smtClean="0"/>
              <a:pPr algn="r"/>
              <a:t>‹#›</a:t>
            </a:fld>
            <a:endParaRPr lang="en-AU" sz="1100"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2" r:id="rId5"/>
    <p:sldLayoutId id="2147483653" r:id="rId6"/>
    <p:sldLayoutId id="2147483654" r:id="rId7"/>
  </p:sldLayoutIdLst>
  <p:hf hdr="0" ftr="0" dt="0"/>
  <p:txStyles>
    <p:titleStyle>
      <a:lvl1pPr algn="l" defTabSz="914400" rtl="0" eaLnBrk="1" latinLnBrk="0" hangingPunct="1">
        <a:spcBef>
          <a:spcPct val="0"/>
        </a:spcBef>
        <a:buNone/>
        <a:defRPr sz="2400" kern="1200" cap="all" baseline="0">
          <a:solidFill>
            <a:schemeClr val="accent3"/>
          </a:solidFill>
          <a:latin typeface="+mj-lt"/>
          <a:ea typeface="+mj-ea"/>
          <a:cs typeface="+mj-cs"/>
        </a:defRPr>
      </a:lvl1pPr>
    </p:titleStyle>
    <p:bodyStyle>
      <a:lvl1pPr marL="363538" indent="-363538" algn="l" defTabSz="914400" rtl="0" eaLnBrk="1" latinLnBrk="0" hangingPunct="1">
        <a:spcBef>
          <a:spcPct val="20000"/>
        </a:spcBef>
        <a:buFont typeface="Arial" pitchFamily="34" charset="0"/>
        <a:buChar char="•"/>
        <a:defRPr sz="2400" kern="1200" cap="none" baseline="0">
          <a:solidFill>
            <a:schemeClr val="tx1"/>
          </a:solidFill>
          <a:latin typeface="+mn-lt"/>
          <a:ea typeface="+mn-ea"/>
          <a:cs typeface="+mn-cs"/>
        </a:defRPr>
      </a:lvl1pPr>
      <a:lvl2pPr marL="712788" indent="-349250" algn="l" defTabSz="914400" rtl="0" eaLnBrk="1" latinLnBrk="0" hangingPunct="1">
        <a:spcBef>
          <a:spcPct val="20000"/>
        </a:spcBef>
        <a:buFont typeface="Courier New" pitchFamily="49" charset="0"/>
        <a:buChar char="o"/>
        <a:defRPr sz="2200" kern="1200">
          <a:solidFill>
            <a:schemeClr val="tx1"/>
          </a:solidFill>
          <a:latin typeface="+mn-lt"/>
          <a:ea typeface="+mn-ea"/>
          <a:cs typeface="+mn-cs"/>
        </a:defRPr>
      </a:lvl2pPr>
      <a:lvl3pPr marL="1076325" indent="-363538" algn="l" defTabSz="914400" rtl="0" eaLnBrk="1" latinLnBrk="0" hangingPunct="1">
        <a:spcBef>
          <a:spcPct val="20000"/>
        </a:spcBef>
        <a:buFont typeface="Wingdings" pitchFamily="2" charset="2"/>
        <a:buChar char="Ø"/>
        <a:defRPr sz="2000" kern="1200">
          <a:solidFill>
            <a:schemeClr val="tx1"/>
          </a:solidFill>
          <a:latin typeface="+mn-lt"/>
          <a:ea typeface="+mn-ea"/>
          <a:cs typeface="+mn-cs"/>
        </a:defRPr>
      </a:lvl3pPr>
      <a:lvl4pPr marL="1344613" indent="-268288"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612900" indent="-268288" algn="l" defTabSz="914400" rtl="0" eaLnBrk="1" latinLnBrk="0" hangingPunct="1">
        <a:spcBef>
          <a:spcPct val="20000"/>
        </a:spcBef>
        <a:buFont typeface="Courier New" pitchFamily="49" charset="0"/>
        <a:buChar char="o"/>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14290"/>
            <a:ext cx="6329378" cy="857256"/>
          </a:xfrm>
          <a:prstGeom prst="rect">
            <a:avLst/>
          </a:prstGeom>
        </p:spPr>
        <p:txBody>
          <a:bodyPr vert="horz" lIns="91440" tIns="45720" rIns="91440" bIns="45720" rtlCol="0" anchor="b">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357298"/>
            <a:ext cx="8229600" cy="476886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8" name="TextBox 7"/>
          <p:cNvSpPr txBox="1"/>
          <p:nvPr/>
        </p:nvSpPr>
        <p:spPr>
          <a:xfrm>
            <a:off x="7543792" y="6357958"/>
            <a:ext cx="1143008" cy="261610"/>
          </a:xfrm>
          <a:prstGeom prst="rect">
            <a:avLst/>
          </a:prstGeom>
          <a:noFill/>
        </p:spPr>
        <p:txBody>
          <a:bodyPr wrap="square" rtlCol="0">
            <a:spAutoFit/>
          </a:bodyPr>
          <a:lstStyle/>
          <a:p>
            <a:pPr algn="r"/>
            <a:r>
              <a:rPr lang="en-AU" sz="1100" dirty="0" smtClean="0"/>
              <a:t>SLIDE </a:t>
            </a:r>
            <a:fld id="{B602A6DE-BF6F-4EAB-917C-8134D0F37D4B}" type="slidenum">
              <a:rPr lang="en-AU" sz="1100" smtClean="0"/>
              <a:pPr algn="r"/>
              <a:t>‹#›</a:t>
            </a:fld>
            <a:endParaRPr lang="en-AU" sz="1100" dirty="0"/>
          </a:p>
        </p:txBody>
      </p:sp>
      <p:pic>
        <p:nvPicPr>
          <p:cNvPr id="6" name="Picture 5" descr="Header 1"/>
          <p:cNvPicPr/>
          <p:nvPr/>
        </p:nvPicPr>
        <p:blipFill>
          <a:blip r:embed="rId10" cstate="print"/>
          <a:srcRect/>
          <a:stretch>
            <a:fillRect/>
          </a:stretch>
        </p:blipFill>
        <p:spPr bwMode="auto">
          <a:xfrm>
            <a:off x="7000892" y="571480"/>
            <a:ext cx="1428760" cy="428628"/>
          </a:xfrm>
          <a:prstGeom prst="rect">
            <a:avLst/>
          </a:prstGeom>
          <a:solidFill>
            <a:srgbClr val="FFFFFF"/>
          </a:solid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Lst>
  <p:hf hdr="0" ftr="0" dt="0"/>
  <p:txStyles>
    <p:titleStyle>
      <a:lvl1pPr algn="l" defTabSz="914400" rtl="0" eaLnBrk="1" latinLnBrk="0" hangingPunct="1">
        <a:spcBef>
          <a:spcPct val="0"/>
        </a:spcBef>
        <a:buNone/>
        <a:defRPr sz="2400" kern="1200" cap="all" baseline="0">
          <a:solidFill>
            <a:schemeClr val="tx1"/>
          </a:solidFill>
          <a:latin typeface="+mj-lt"/>
          <a:ea typeface="+mj-ea"/>
          <a:cs typeface="+mj-cs"/>
        </a:defRPr>
      </a:lvl1pPr>
    </p:titleStyle>
    <p:bodyStyle>
      <a:lvl1pPr marL="363600" indent="-363600" algn="l" defTabSz="914400" rtl="0" eaLnBrk="1" latinLnBrk="0" hangingPunct="1">
        <a:spcBef>
          <a:spcPct val="20000"/>
        </a:spcBef>
        <a:buFont typeface="Arial" pitchFamily="34" charset="0"/>
        <a:buChar char="•"/>
        <a:defRPr sz="2400" kern="1200" cap="none" baseline="0">
          <a:solidFill>
            <a:schemeClr val="tx1"/>
          </a:solidFill>
          <a:latin typeface="+mn-lt"/>
          <a:ea typeface="+mn-ea"/>
          <a:cs typeface="+mn-cs"/>
        </a:defRPr>
      </a:lvl1pPr>
      <a:lvl2pPr marL="712788" indent="-349250" algn="l" defTabSz="914400" rtl="0" eaLnBrk="1" latinLnBrk="0" hangingPunct="1">
        <a:spcBef>
          <a:spcPct val="20000"/>
        </a:spcBef>
        <a:buFont typeface="Courier New" pitchFamily="49" charset="0"/>
        <a:buChar char="o"/>
        <a:defRPr sz="2200" kern="1200">
          <a:solidFill>
            <a:schemeClr val="tx1"/>
          </a:solidFill>
          <a:latin typeface="+mn-lt"/>
          <a:ea typeface="+mn-ea"/>
          <a:cs typeface="+mn-cs"/>
        </a:defRPr>
      </a:lvl2pPr>
      <a:lvl3pPr marL="1076400" indent="-363600" algn="l" defTabSz="914400" rtl="0" eaLnBrk="1" latinLnBrk="0" hangingPunct="1">
        <a:spcBef>
          <a:spcPct val="20000"/>
        </a:spcBef>
        <a:buFont typeface="Wingdings" pitchFamily="2" charset="2"/>
        <a:buChar char="Ø"/>
        <a:defRPr sz="2000" kern="1200">
          <a:solidFill>
            <a:schemeClr val="tx1"/>
          </a:solidFill>
          <a:latin typeface="+mn-lt"/>
          <a:ea typeface="+mn-ea"/>
          <a:cs typeface="+mn-cs"/>
        </a:defRPr>
      </a:lvl3pPr>
      <a:lvl4pPr marL="1346400" indent="-2700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612800" indent="-270000" algn="l" defTabSz="914400" rtl="0" eaLnBrk="1" latinLnBrk="0" hangingPunct="1">
        <a:spcBef>
          <a:spcPct val="20000"/>
        </a:spcBef>
        <a:buFont typeface="Courier New" pitchFamily="49" charset="0"/>
        <a:buChar char="o"/>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AU" dirty="0" smtClean="0"/>
              <a:t>Power of choice - Implementation Program</a:t>
            </a:r>
            <a:br>
              <a:rPr lang="en-AU" dirty="0" smtClean="0"/>
            </a:br>
            <a:r>
              <a:rPr lang="en-AU" sz="2000" dirty="0" smtClean="0"/>
              <a:t>Industry Testing Phase 3 – Market Trial WORKBOOK </a:t>
            </a:r>
            <a:endParaRPr lang="en-AU" sz="2000" dirty="0"/>
          </a:p>
        </p:txBody>
      </p:sp>
      <p:sp>
        <p:nvSpPr>
          <p:cNvPr id="3" name="Subtitle 2"/>
          <p:cNvSpPr>
            <a:spLocks noGrp="1"/>
          </p:cNvSpPr>
          <p:nvPr>
            <p:ph type="subTitle" idx="1"/>
          </p:nvPr>
        </p:nvSpPr>
        <p:spPr/>
        <p:txBody>
          <a:bodyPr/>
          <a:lstStyle/>
          <a:p>
            <a:r>
              <a:rPr lang="en-AU" dirty="0" smtClean="0"/>
              <a:t>12 May 2017 </a:t>
            </a:r>
            <a:endParaRPr lang="en-AU" dirty="0"/>
          </a:p>
        </p:txBody>
      </p:sp>
      <p:sp>
        <p:nvSpPr>
          <p:cNvPr id="4" name="Subtitle 2"/>
          <p:cNvSpPr txBox="1">
            <a:spLocks/>
          </p:cNvSpPr>
          <p:nvPr/>
        </p:nvSpPr>
        <p:spPr>
          <a:xfrm>
            <a:off x="714348" y="6143644"/>
            <a:ext cx="3857652" cy="500066"/>
          </a:xfrm>
          <a:prstGeom prst="rect">
            <a:avLst/>
          </a:prstGeom>
        </p:spPr>
        <p:txBody>
          <a:bodyPr vert="horz" lIns="91440" tIns="45720" rIns="91440" bIns="45720" rtlCol="0" anchor="ctr">
            <a:normAutofit/>
          </a:bodyPr>
          <a:lstStyle>
            <a:lvl1pPr marL="0" indent="0" algn="l">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en-AU" sz="1400" b="0" i="0" u="none" strike="noStrike" kern="1200" cap="all" spc="0" normalizeH="0" baseline="0" noProof="0" dirty="0" smtClean="0">
                <a:ln>
                  <a:noFill/>
                </a:ln>
                <a:solidFill>
                  <a:schemeClr val="tx1"/>
                </a:solidFill>
                <a:effectLst/>
                <a:uLnTx/>
                <a:uFillTx/>
                <a:latin typeface="+mn-lt"/>
                <a:ea typeface="+mn-ea"/>
                <a:cs typeface="+mn-cs"/>
              </a:rPr>
              <a:t>Presented</a:t>
            </a:r>
            <a:r>
              <a:rPr kumimoji="0" lang="en-AU" sz="1400" b="0" i="0" u="none" strike="noStrike" kern="1200" cap="all" spc="0" normalizeH="0" noProof="0" dirty="0" smtClean="0">
                <a:ln>
                  <a:noFill/>
                </a:ln>
                <a:solidFill>
                  <a:schemeClr val="tx1"/>
                </a:solidFill>
                <a:effectLst/>
                <a:uLnTx/>
                <a:uFillTx/>
                <a:latin typeface="+mn-lt"/>
                <a:ea typeface="+mn-ea"/>
                <a:cs typeface="+mn-cs"/>
              </a:rPr>
              <a:t> BY AEMO</a:t>
            </a:r>
            <a:endParaRPr kumimoji="0" lang="en-AU" sz="1400" b="0" i="0" u="none" strike="noStrike" kern="1200" cap="all"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35226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91987"/>
            <a:ext cx="7056784" cy="857256"/>
          </a:xfrm>
        </p:spPr>
        <p:txBody>
          <a:bodyPr>
            <a:noAutofit/>
          </a:bodyPr>
          <a:lstStyle/>
          <a:p>
            <a:r>
              <a:rPr lang="en-AU" b="1" dirty="0" smtClean="0"/>
              <a:t>Phase Three Market Trial Testing</a:t>
            </a:r>
            <a:br>
              <a:rPr lang="en-AU" b="1" dirty="0" smtClean="0"/>
            </a:br>
            <a:r>
              <a:rPr lang="en-AU" b="1" dirty="0" smtClean="0"/>
              <a:t>Cycle 1</a:t>
            </a:r>
            <a:endParaRPr lang="en-AU" b="1" dirty="0"/>
          </a:p>
        </p:txBody>
      </p:sp>
      <p:sp>
        <p:nvSpPr>
          <p:cNvPr id="3" name="Content Placeholder 2"/>
          <p:cNvSpPr>
            <a:spLocks noGrp="1"/>
          </p:cNvSpPr>
          <p:nvPr>
            <p:ph idx="1"/>
          </p:nvPr>
        </p:nvSpPr>
        <p:spPr>
          <a:xfrm>
            <a:off x="107504" y="1340768"/>
            <a:ext cx="8835244" cy="5112568"/>
          </a:xfrm>
        </p:spPr>
        <p:txBody>
          <a:bodyPr vert="horz" lIns="91440" tIns="45720" rIns="91440" bIns="45720" rtlCol="0">
            <a:noAutofit/>
          </a:bodyPr>
          <a:lstStyle/>
          <a:p>
            <a:pPr marL="0" indent="0" algn="ctr">
              <a:spcBef>
                <a:spcPts val="600"/>
              </a:spcBef>
              <a:spcAft>
                <a:spcPts val="600"/>
              </a:spcAft>
              <a:buNone/>
            </a:pPr>
            <a:r>
              <a:rPr lang="en-AU" sz="1800" dirty="0" smtClean="0"/>
              <a:t>Thank you to everyone who provided feedback.</a:t>
            </a:r>
          </a:p>
          <a:p>
            <a:pPr>
              <a:spcBef>
                <a:spcPts val="600"/>
              </a:spcBef>
              <a:spcAft>
                <a:spcPts val="600"/>
              </a:spcAft>
            </a:pPr>
            <a:r>
              <a:rPr lang="en-AU" sz="1800" dirty="0" smtClean="0"/>
              <a:t>Cycle 1 tests are based on top 20 business scenarios.</a:t>
            </a:r>
          </a:p>
          <a:p>
            <a:pPr lvl="1">
              <a:spcBef>
                <a:spcPts val="600"/>
              </a:spcBef>
              <a:spcAft>
                <a:spcPts val="600"/>
              </a:spcAft>
            </a:pPr>
            <a:r>
              <a:rPr lang="en-AU" sz="1200" dirty="0" smtClean="0"/>
              <a:t>Multiplied by the number of potential retail  participants 20  tests * 30 retailers</a:t>
            </a:r>
          </a:p>
          <a:p>
            <a:pPr lvl="1">
              <a:spcBef>
                <a:spcPts val="600"/>
              </a:spcBef>
              <a:spcAft>
                <a:spcPts val="600"/>
              </a:spcAft>
            </a:pPr>
            <a:r>
              <a:rPr lang="en-AU" sz="1200" dirty="0" smtClean="0"/>
              <a:t>Multiplied by Vic (not adopting all changers) and non Vic (adopting all changes) </a:t>
            </a:r>
          </a:p>
          <a:p>
            <a:pPr lvl="1">
              <a:spcBef>
                <a:spcPts val="600"/>
              </a:spcBef>
              <a:spcAft>
                <a:spcPts val="600"/>
              </a:spcAft>
            </a:pPr>
            <a:r>
              <a:rPr lang="en-AU" sz="1200" dirty="0" smtClean="0"/>
              <a:t>Scenarios are based on BAU existing data  - i.e. non churn go live status</a:t>
            </a:r>
          </a:p>
          <a:p>
            <a:pPr lvl="1">
              <a:spcBef>
                <a:spcPts val="600"/>
              </a:spcBef>
              <a:spcAft>
                <a:spcPts val="600"/>
              </a:spcAft>
            </a:pPr>
            <a:r>
              <a:rPr lang="en-AU" sz="1200" dirty="0"/>
              <a:t>The base scenarios are also executed on the basis of churn (MC not the LNSP) for 30 potential retailers</a:t>
            </a:r>
          </a:p>
          <a:p>
            <a:pPr lvl="1">
              <a:spcBef>
                <a:spcPts val="600"/>
              </a:spcBef>
              <a:spcAft>
                <a:spcPts val="600"/>
              </a:spcAft>
            </a:pPr>
            <a:r>
              <a:rPr lang="en-AU" sz="1200" dirty="0" smtClean="0"/>
              <a:t>23 C&amp;I scenarios identified multiplied by 30 potential retailers, again multiplied by Vic and Non Vic </a:t>
            </a:r>
          </a:p>
          <a:p>
            <a:pPr lvl="1">
              <a:spcBef>
                <a:spcPts val="600"/>
              </a:spcBef>
              <a:spcAft>
                <a:spcPts val="600"/>
              </a:spcAft>
            </a:pPr>
            <a:endParaRPr lang="en-AU" sz="1200" dirty="0"/>
          </a:p>
          <a:p>
            <a:pPr>
              <a:spcBef>
                <a:spcPts val="600"/>
              </a:spcBef>
              <a:spcAft>
                <a:spcPts val="600"/>
              </a:spcAft>
            </a:pPr>
            <a:r>
              <a:rPr lang="en-AU" sz="1800" dirty="0"/>
              <a:t>Total number of scenarios for potential execution </a:t>
            </a:r>
            <a:r>
              <a:rPr lang="en-AU" sz="1800" dirty="0" smtClean="0"/>
              <a:t>3068.</a:t>
            </a:r>
            <a:endParaRPr lang="en-AU" sz="1800" dirty="0"/>
          </a:p>
          <a:p>
            <a:pPr lvl="1">
              <a:spcBef>
                <a:spcPts val="600"/>
              </a:spcBef>
              <a:spcAft>
                <a:spcPts val="600"/>
              </a:spcAft>
            </a:pPr>
            <a:r>
              <a:rPr lang="en-AU" sz="1200" dirty="0"/>
              <a:t>Each scenario has a minimum of two test cases</a:t>
            </a:r>
          </a:p>
          <a:p>
            <a:pPr lvl="1">
              <a:spcBef>
                <a:spcPts val="600"/>
              </a:spcBef>
              <a:spcAft>
                <a:spcPts val="600"/>
              </a:spcAft>
            </a:pPr>
            <a:r>
              <a:rPr lang="en-AU" sz="1200" dirty="0"/>
              <a:t>Each scenario has a lapsed execution time of between 2 – 5 days</a:t>
            </a:r>
          </a:p>
          <a:p>
            <a:pPr lvl="1">
              <a:spcBef>
                <a:spcPts val="600"/>
              </a:spcBef>
              <a:spcAft>
                <a:spcPts val="600"/>
              </a:spcAft>
            </a:pPr>
            <a:r>
              <a:rPr lang="en-AU" sz="1200" dirty="0"/>
              <a:t>Participants not involved in an action directly related to a scenario will still receive notifications if they are a ‘current’ participant and may want/need to check the status of the NMI in there system when scenario is </a:t>
            </a:r>
            <a:r>
              <a:rPr lang="en-AU" sz="1200" dirty="0" smtClean="0"/>
              <a:t>complete</a:t>
            </a:r>
          </a:p>
          <a:p>
            <a:pPr lvl="1">
              <a:spcBef>
                <a:spcPts val="600"/>
              </a:spcBef>
              <a:spcAft>
                <a:spcPts val="600"/>
              </a:spcAft>
            </a:pPr>
            <a:endParaRPr lang="en-AU" sz="1200" dirty="0"/>
          </a:p>
          <a:p>
            <a:pPr lvl="2">
              <a:spcBef>
                <a:spcPts val="600"/>
              </a:spcBef>
              <a:spcAft>
                <a:spcPts val="600"/>
              </a:spcAft>
            </a:pPr>
            <a:endParaRPr lang="en-AU" sz="1400" dirty="0" smtClean="0"/>
          </a:p>
          <a:p>
            <a:pPr>
              <a:spcBef>
                <a:spcPts val="600"/>
              </a:spcBef>
              <a:spcAft>
                <a:spcPts val="600"/>
              </a:spcAft>
            </a:pPr>
            <a:endParaRPr lang="en-AU" sz="1800" dirty="0" smtClean="0"/>
          </a:p>
          <a:p>
            <a:pPr>
              <a:spcBef>
                <a:spcPts val="600"/>
              </a:spcBef>
              <a:spcAft>
                <a:spcPts val="600"/>
              </a:spcAft>
            </a:pPr>
            <a:endParaRPr lang="en-AU" sz="1800" dirty="0" smtClean="0"/>
          </a:p>
        </p:txBody>
      </p:sp>
    </p:spTree>
    <p:extLst>
      <p:ext uri="{BB962C8B-B14F-4D97-AF65-F5344CB8AC3E}">
        <p14:creationId xmlns:p14="http://schemas.microsoft.com/office/powerpoint/2010/main" val="16572906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91987"/>
            <a:ext cx="7056784" cy="857256"/>
          </a:xfrm>
        </p:spPr>
        <p:txBody>
          <a:bodyPr>
            <a:noAutofit/>
          </a:bodyPr>
          <a:lstStyle/>
          <a:p>
            <a:r>
              <a:rPr lang="en-AU" b="1" dirty="0" smtClean="0"/>
              <a:t>Next Steps- Phase Three </a:t>
            </a:r>
            <a:r>
              <a:rPr lang="en-AU" b="1" dirty="0"/>
              <a:t>Market Trial Testing</a:t>
            </a:r>
          </a:p>
        </p:txBody>
      </p:sp>
      <p:sp>
        <p:nvSpPr>
          <p:cNvPr id="3" name="Content Placeholder 2"/>
          <p:cNvSpPr>
            <a:spLocks noGrp="1"/>
          </p:cNvSpPr>
          <p:nvPr>
            <p:ph idx="1"/>
          </p:nvPr>
        </p:nvSpPr>
        <p:spPr>
          <a:xfrm>
            <a:off x="129244" y="1340768"/>
            <a:ext cx="8835244" cy="5112568"/>
          </a:xfrm>
        </p:spPr>
        <p:txBody>
          <a:bodyPr vert="horz" lIns="91440" tIns="45720" rIns="91440" bIns="45720" rtlCol="0">
            <a:noAutofit/>
          </a:bodyPr>
          <a:lstStyle/>
          <a:p>
            <a:pPr>
              <a:spcBef>
                <a:spcPts val="600"/>
              </a:spcBef>
              <a:spcAft>
                <a:spcPts val="600"/>
              </a:spcAft>
            </a:pPr>
            <a:r>
              <a:rPr lang="en-AU" sz="1800" dirty="0" smtClean="0"/>
              <a:t>Next Steps</a:t>
            </a:r>
          </a:p>
          <a:p>
            <a:pPr lvl="1">
              <a:spcBef>
                <a:spcPts val="600"/>
              </a:spcBef>
              <a:spcAft>
                <a:spcPts val="600"/>
              </a:spcAft>
              <a:buFont typeface="+mj-lt"/>
              <a:buAutoNum type="arabicPeriod"/>
            </a:pPr>
            <a:r>
              <a:rPr lang="en-AU" sz="1200" dirty="0" smtClean="0"/>
              <a:t>Registration - to enable all parties to be ready for the start of </a:t>
            </a:r>
            <a:r>
              <a:rPr lang="en-AU" sz="1200" dirty="0" smtClean="0"/>
              <a:t>phase </a:t>
            </a:r>
            <a:r>
              <a:rPr lang="en-AU" sz="1200" dirty="0" smtClean="0"/>
              <a:t>3 registrations are required by 16 June 2017</a:t>
            </a:r>
          </a:p>
          <a:p>
            <a:pPr lvl="1">
              <a:spcBef>
                <a:spcPts val="600"/>
              </a:spcBef>
              <a:spcAft>
                <a:spcPts val="600"/>
              </a:spcAft>
              <a:buFont typeface="+mj-lt"/>
              <a:buAutoNum type="arabicPeriod"/>
            </a:pPr>
            <a:r>
              <a:rPr lang="en-AU" sz="1300" dirty="0" smtClean="0"/>
              <a:t>As each retail participant registers, they will be allocated a series of tests and asked to nominate the scenarios they intend to conduct.</a:t>
            </a:r>
          </a:p>
          <a:p>
            <a:pPr lvl="1">
              <a:spcBef>
                <a:spcPts val="600"/>
              </a:spcBef>
              <a:spcAft>
                <a:spcPts val="600"/>
              </a:spcAft>
              <a:buFont typeface="+mj-lt"/>
              <a:buAutoNum type="arabicPeriod"/>
            </a:pPr>
            <a:r>
              <a:rPr lang="en-AU" sz="1300" dirty="0" smtClean="0"/>
              <a:t>Each Participant who is responsible for the first test case in the scenario needs to define the participant ID they intend to use and draft the tests (based on the process they intend to follow) they would execute to achieve the scenario outcome.</a:t>
            </a:r>
          </a:p>
          <a:p>
            <a:pPr lvl="1">
              <a:spcBef>
                <a:spcPts val="600"/>
              </a:spcBef>
              <a:spcAft>
                <a:spcPts val="600"/>
              </a:spcAft>
              <a:buFont typeface="+mj-lt"/>
              <a:buAutoNum type="arabicPeriod"/>
            </a:pPr>
            <a:r>
              <a:rPr lang="en-AU" sz="1300" dirty="0" smtClean="0"/>
              <a:t>On the 19 June 2017 a list of all participants registered will be sent to allow retailers to work with registered LNSP’s and or MC’s </a:t>
            </a:r>
            <a:r>
              <a:rPr lang="en-AU" sz="1300" dirty="0" err="1" smtClean="0"/>
              <a:t>etc</a:t>
            </a:r>
            <a:r>
              <a:rPr lang="en-AU" sz="1300" dirty="0" smtClean="0"/>
              <a:t>, to define the remaining tests in the scenario. As the tests are defined the Participant ID for the test should also be updated. </a:t>
            </a:r>
          </a:p>
          <a:p>
            <a:pPr lvl="1">
              <a:spcBef>
                <a:spcPts val="600"/>
              </a:spcBef>
              <a:spcAft>
                <a:spcPts val="600"/>
              </a:spcAft>
              <a:buFont typeface="+mj-lt"/>
              <a:buAutoNum type="arabicPeriod"/>
            </a:pPr>
            <a:r>
              <a:rPr lang="en-AU" sz="1300" dirty="0"/>
              <a:t>This task is required to be completed and submitted to POC by 04 July 2017 </a:t>
            </a:r>
            <a:r>
              <a:rPr lang="en-AU" sz="1300" dirty="0" smtClean="0"/>
              <a:t> to allow for a review of the number of test cases per participant will then be conducted to ensure everyone has capacity to execute and based on this scenarios can be added or moved into a subsequent test cycle.</a:t>
            </a:r>
          </a:p>
          <a:p>
            <a:pPr lvl="1">
              <a:spcBef>
                <a:spcPts val="600"/>
              </a:spcBef>
              <a:spcAft>
                <a:spcPts val="600"/>
              </a:spcAft>
            </a:pPr>
            <a:endParaRPr lang="en-AU" sz="1200" dirty="0"/>
          </a:p>
          <a:p>
            <a:pPr>
              <a:spcBef>
                <a:spcPts val="600"/>
              </a:spcBef>
              <a:spcAft>
                <a:spcPts val="600"/>
              </a:spcAft>
            </a:pPr>
            <a:r>
              <a:rPr lang="en-AU" sz="1400" dirty="0" smtClean="0"/>
              <a:t>Once capacity is understood scenario (04 July 2017) scenarios will be reviewed for cycle 2 and cycle 3.</a:t>
            </a:r>
          </a:p>
          <a:p>
            <a:pPr lvl="1">
              <a:spcBef>
                <a:spcPts val="600"/>
              </a:spcBef>
              <a:spcAft>
                <a:spcPts val="600"/>
              </a:spcAft>
            </a:pPr>
            <a:endParaRPr lang="en-AU" sz="1200" dirty="0"/>
          </a:p>
          <a:p>
            <a:pPr lvl="2">
              <a:spcBef>
                <a:spcPts val="600"/>
              </a:spcBef>
              <a:spcAft>
                <a:spcPts val="600"/>
              </a:spcAft>
            </a:pPr>
            <a:endParaRPr lang="en-AU" sz="1400" dirty="0" smtClean="0"/>
          </a:p>
          <a:p>
            <a:pPr>
              <a:spcBef>
                <a:spcPts val="600"/>
              </a:spcBef>
              <a:spcAft>
                <a:spcPts val="600"/>
              </a:spcAft>
            </a:pPr>
            <a:endParaRPr lang="en-AU" sz="1800" dirty="0" smtClean="0"/>
          </a:p>
          <a:p>
            <a:pPr>
              <a:spcBef>
                <a:spcPts val="600"/>
              </a:spcBef>
              <a:spcAft>
                <a:spcPts val="600"/>
              </a:spcAft>
            </a:pPr>
            <a:endParaRPr lang="en-AU" sz="1800" dirty="0" smtClean="0"/>
          </a:p>
        </p:txBody>
      </p:sp>
    </p:spTree>
    <p:extLst>
      <p:ext uri="{BB962C8B-B14F-4D97-AF65-F5344CB8AC3E}">
        <p14:creationId xmlns:p14="http://schemas.microsoft.com/office/powerpoint/2010/main" val="382170113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AEMO09">
      <a:dk1>
        <a:srgbClr val="1E4164"/>
      </a:dk1>
      <a:lt1>
        <a:srgbClr val="FFFFFF"/>
      </a:lt1>
      <a:dk2>
        <a:srgbClr val="F37421"/>
      </a:dk2>
      <a:lt2>
        <a:srgbClr val="C41230"/>
      </a:lt2>
      <a:accent1>
        <a:srgbClr val="FFC222"/>
      </a:accent1>
      <a:accent2>
        <a:srgbClr val="948671"/>
      </a:accent2>
      <a:accent3>
        <a:srgbClr val="FFFFFF"/>
      </a:accent3>
      <a:accent4>
        <a:srgbClr val="1E4164"/>
      </a:accent4>
      <a:accent5>
        <a:srgbClr val="A9C399"/>
      </a:accent5>
      <a:accent6>
        <a:srgbClr val="CB7E80"/>
      </a:accent6>
      <a:hlink>
        <a:srgbClr val="F37421"/>
      </a:hlink>
      <a:folHlink>
        <a:srgbClr val="C4123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xternal AEMO powerpoint template.pptx" id="{1C6B682F-29C1-4B7F-8BBF-507962EDAB27}" vid="{B501CB5A-AC99-4B0F-8D8B-B0C7B0429B05}"/>
    </a:ext>
  </a:extLst>
</a:theme>
</file>

<file path=ppt/theme/theme2.xml><?xml version="1.0" encoding="utf-8"?>
<a:theme xmlns:a="http://schemas.openxmlformats.org/drawingml/2006/main" name="AEMO09">
  <a:themeElements>
    <a:clrScheme name="AEMO09">
      <a:dk1>
        <a:srgbClr val="1E4164"/>
      </a:dk1>
      <a:lt1>
        <a:srgbClr val="FFFFFF"/>
      </a:lt1>
      <a:dk2>
        <a:srgbClr val="F37421"/>
      </a:dk2>
      <a:lt2>
        <a:srgbClr val="C41230"/>
      </a:lt2>
      <a:accent1>
        <a:srgbClr val="FFC222"/>
      </a:accent1>
      <a:accent2>
        <a:srgbClr val="948671"/>
      </a:accent2>
      <a:accent3>
        <a:srgbClr val="FFFFFF"/>
      </a:accent3>
      <a:accent4>
        <a:srgbClr val="1E4164"/>
      </a:accent4>
      <a:accent5>
        <a:srgbClr val="A9C399"/>
      </a:accent5>
      <a:accent6>
        <a:srgbClr val="CB7E80"/>
      </a:accent6>
      <a:hlink>
        <a:srgbClr val="F37421"/>
      </a:hlink>
      <a:folHlink>
        <a:srgbClr val="C4123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xternal AEMO powerpoint template.pptx" id="{1C6B682F-29C1-4B7F-8BBF-507962EDAB27}" vid="{AD20D0BB-7AB8-4900-97BE-F6E901A2929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ct:contentTypeSchema xmlns:ct="http://schemas.microsoft.com/office/2006/metadata/contentType" xmlns:ma="http://schemas.microsoft.com/office/2006/metadata/properties/metaAttributes" ct:_="" ma:_="" ma:contentTypeName="AEMODocument" ma:contentTypeID="0x0101009BE89D58CAF0934CA32A20BCFFD353DC00DDEC116C19245B4398932FF2C50DC75A" ma:contentTypeVersion="0" ma:contentTypeDescription="" ma:contentTypeScope="" ma:versionID="89bccbf02eec9f969d3651569cced181">
  <xsd:schema xmlns:xsd="http://www.w3.org/2001/XMLSchema" xmlns:xs="http://www.w3.org/2001/XMLSchema" xmlns:p="http://schemas.microsoft.com/office/2006/metadata/properties" xmlns:ns2="a14523ce-dede-483e-883a-2d83261080bd" targetNamespace="http://schemas.microsoft.com/office/2006/metadata/properties" ma:root="true" ma:fieldsID="7d74405751bc119387ad193d718cb389" ns2:_="">
    <xsd:import namespace="a14523ce-dede-483e-883a-2d83261080bd"/>
    <xsd:element name="properties">
      <xsd:complexType>
        <xsd:sequence>
          <xsd:element name="documentManagement">
            <xsd:complexType>
              <xsd:all>
                <xsd:element ref="ns2:_dlc_DocId" minOccurs="0"/>
                <xsd:element ref="ns2:_dlc_DocIdUrl" minOccurs="0"/>
                <xsd:element ref="ns2:_dlc_DocIdPersistId" minOccurs="0"/>
                <xsd:element ref="ns2:TaxCatchAll" minOccurs="0"/>
                <xsd:element ref="ns2:TaxCatchAllLabel" minOccurs="0"/>
                <xsd:element ref="ns2:AEMOCustodian" minOccurs="0"/>
                <xsd:element ref="ns2:AEMODescription" minOccurs="0"/>
                <xsd:element ref="ns2:AEMODocumentTypeTaxHTField0" minOccurs="0"/>
                <xsd:element ref="ns2:AEMOKeywordsTaxHTField0" minOccurs="0"/>
                <xsd:element ref="ns2:ArchiveDocum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4523ce-dede-483e-883a-2d83261080b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1" nillable="true" ma:displayName="Taxonomy Catch All Column" ma:hidden="true" ma:list="{93fb317b-587c-4d3f-8b3e-5de22a86522e}" ma:internalName="TaxCatchAll" ma:showField="CatchAllData" ma:web="dba14153-4303-4379-8f24-de02eb1e2c4a">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hidden="true" ma:list="{93fb317b-587c-4d3f-8b3e-5de22a86522e}" ma:internalName="TaxCatchAllLabel" ma:readOnly="true" ma:showField="CatchAllDataLabel" ma:web="dba14153-4303-4379-8f24-de02eb1e2c4a">
      <xsd:complexType>
        <xsd:complexContent>
          <xsd:extension base="dms:MultiChoiceLookup">
            <xsd:sequence>
              <xsd:element name="Value" type="dms:Lookup" maxOccurs="unbounded" minOccurs="0" nillable="true"/>
            </xsd:sequence>
          </xsd:extension>
        </xsd:complexContent>
      </xsd:complexType>
    </xsd:element>
    <xsd:element name="AEMOCustodian" ma:index="13" nillable="true" ma:displayName="AEMOCustodian" ma:list="UserInfo" ma:SharePointGroup="0" ma:internalName="AEMOCustodian"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EMODescription" ma:index="14" nillable="true" ma:displayName="AEMODescription" ma:internalName="AEMODescription">
      <xsd:simpleType>
        <xsd:restriction base="dms:Note"/>
      </xsd:simpleType>
    </xsd:element>
    <xsd:element name="AEMODocumentTypeTaxHTField0" ma:index="15" nillable="true" ma:taxonomy="true" ma:internalName="AEMODocumentTypeTaxHTField0" ma:taxonomyFieldName="AEMODocumentType" ma:displayName="AEMODocumentType" ma:default="1;#Operational Record|859762f2-4462-42eb-9744-c955c7e2c540" ma:fieldId="{da861434-c661-4929-8c0f-a462c80621ee}" ma:sspId="409ac0fb-07cb-4169-8a26-def2760b5502" ma:termSetId="7d85e329-3a18-4351-8865-4c9585fd1cc0" ma:anchorId="00000000-0000-0000-0000-000000000000" ma:open="false" ma:isKeyword="false">
      <xsd:complexType>
        <xsd:sequence>
          <xsd:element ref="pc:Terms" minOccurs="0" maxOccurs="1"/>
        </xsd:sequence>
      </xsd:complexType>
    </xsd:element>
    <xsd:element name="AEMOKeywordsTaxHTField0" ma:index="17" nillable="true" ma:taxonomy="true" ma:internalName="AEMOKeywordsTaxHTField0" ma:taxonomyFieldName="AEMOKeywords" ma:displayName="AEMOKeywords" ma:default="" ma:fieldId="{443585ba-fce9-427e-bd78-308c17c973aa}" ma:taxonomyMulti="true" ma:sspId="409ac0fb-07cb-4169-8a26-def2760b5502" ma:termSetId="70885f33-8be5-4917-bc67-8833a068ef45" ma:anchorId="00000000-0000-0000-0000-000000000000" ma:open="true" ma:isKeyword="false">
      <xsd:complexType>
        <xsd:sequence>
          <xsd:element ref="pc:Terms" minOccurs="0" maxOccurs="1"/>
        </xsd:sequence>
      </xsd:complexType>
    </xsd:element>
    <xsd:element name="ArchiveDocument" ma:index="19" nillable="true" ma:displayName="ArchiveDocument" ma:default="0" ma:description="Checking this box will send the document to the AEMO Archive and leave a link in its place." ma:internalName="ArchiveDocument">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409ac0fb-07cb-4169-8a26-def2760b5502" ContentTypeId="0x0101009BE89D58CAF0934CA32A20BCFFD353DC" PreviousValue="false"/>
</file>

<file path=customXml/item3.xml><?xml version="1.0" encoding="utf-8"?>
<?mso-contentType ?>
<customXsn xmlns="http://schemas.microsoft.com/office/2006/metadata/customXsn">
  <xsnLocation/>
  <cached>True</cached>
  <openByDefault>True</openByDefault>
  <xsnScope/>
</customXsn>
</file>

<file path=customXml/item4.xml><?xml version="1.0" encoding="utf-8"?>
<p:properties xmlns:p="http://schemas.microsoft.com/office/2006/metadata/properties" xmlns:xsi="http://www.w3.org/2001/XMLSchema-instance" xmlns:pc="http://schemas.microsoft.com/office/infopath/2007/PartnerControls">
  <documentManagement>
    <AEMOCustodian xmlns="a14523ce-dede-483e-883a-2d83261080bd">
      <UserInfo>
        <DisplayName/>
        <AccountId xsi:nil="true"/>
        <AccountType/>
      </UserInfo>
    </AEMOCustodian>
    <ArchiveDocument xmlns="a14523ce-dede-483e-883a-2d83261080bd">false</ArchiveDocument>
    <AEMODocumentTypeTaxHTField0 xmlns="a14523ce-dede-483e-883a-2d83261080bd">
      <Terms xmlns="http://schemas.microsoft.com/office/infopath/2007/PartnerControls">
        <TermInfo xmlns="http://schemas.microsoft.com/office/infopath/2007/PartnerControls">
          <TermName xmlns="http://schemas.microsoft.com/office/infopath/2007/PartnerControls">Operational Record</TermName>
          <TermId xmlns="http://schemas.microsoft.com/office/infopath/2007/PartnerControls">859762f2-4462-42eb-9744-c955c7e2c540</TermId>
        </TermInfo>
      </Terms>
    </AEMODocumentTypeTaxHTField0>
    <AEMOKeywordsTaxHTField0 xmlns="a14523ce-dede-483e-883a-2d83261080bd">
      <Terms xmlns="http://schemas.microsoft.com/office/infopath/2007/PartnerControls"/>
    </AEMOKeywordsTaxHTField0>
    <TaxCatchAll xmlns="a14523ce-dede-483e-883a-2d83261080bd">
      <Value>1</Value>
    </TaxCatchAll>
    <AEMODescription xmlns="a14523ce-dede-483e-883a-2d83261080bd" xsi:nil="true"/>
    <_dlc_DocId xmlns="a14523ce-dede-483e-883a-2d83261080bd">PROJECT-352-6490</_dlc_DocId>
    <_dlc_DocIdUrl xmlns="a14523ce-dede-483e-883a-2d83261080bd">
      <Url>http://sharedocs/projects/pocprogram/_layouts/15/DocIdRedir.aspx?ID=PROJECT-352-6490</Url>
      <Description>PROJECT-352-6490</Description>
    </_dlc_DocIdUrl>
  </documentManagement>
</p:properties>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Version=14.0.0.0, Culture=neutral, PublicKeyToken=71e9bce111e9429c</Assembly>
    <Class>Microsoft.Office.DocumentManagement.Internal.DocIdHandler</Class>
    <Data/>
    <Filter/>
  </Receiver>
</spe:Receivers>
</file>

<file path=customXml/item6.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C7FC73F-98C7-4A4D-97C9-3CF965550C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4523ce-dede-483e-883a-2d83261080b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F772E99-00B9-4298-A000-1568861055E4}">
  <ds:schemaRefs>
    <ds:schemaRef ds:uri="Microsoft.SharePoint.Taxonomy.ContentTypeSync"/>
  </ds:schemaRefs>
</ds:datastoreItem>
</file>

<file path=customXml/itemProps3.xml><?xml version="1.0" encoding="utf-8"?>
<ds:datastoreItem xmlns:ds="http://schemas.openxmlformats.org/officeDocument/2006/customXml" ds:itemID="{E73FB64A-D538-4B11-83B2-35B7A1EC8087}">
  <ds:schemaRefs>
    <ds:schemaRef ds:uri="http://schemas.microsoft.com/office/2006/metadata/customXsn"/>
  </ds:schemaRefs>
</ds:datastoreItem>
</file>

<file path=customXml/itemProps4.xml><?xml version="1.0" encoding="utf-8"?>
<ds:datastoreItem xmlns:ds="http://schemas.openxmlformats.org/officeDocument/2006/customXml" ds:itemID="{7636C458-8B90-463C-ACFA-265D0C9316DD}">
  <ds:schemaRefs>
    <ds:schemaRef ds:uri="http://purl.org/dc/dcmitype/"/>
    <ds:schemaRef ds:uri="a14523ce-dede-483e-883a-2d83261080bd"/>
    <ds:schemaRef ds:uri="http://schemas.microsoft.com/office/infopath/2007/PartnerControls"/>
    <ds:schemaRef ds:uri="http://purl.org/dc/terms/"/>
    <ds:schemaRef ds:uri="http://purl.org/dc/elements/1.1/"/>
    <ds:schemaRef ds:uri="http://schemas.openxmlformats.org/package/2006/metadata/core-properties"/>
    <ds:schemaRef ds:uri="http://schemas.microsoft.com/office/2006/documentManagement/types"/>
    <ds:schemaRef ds:uri="http://schemas.microsoft.com/office/2006/metadata/properties"/>
    <ds:schemaRef ds:uri="http://www.w3.org/XML/1998/namespace"/>
  </ds:schemaRefs>
</ds:datastoreItem>
</file>

<file path=customXml/itemProps5.xml><?xml version="1.0" encoding="utf-8"?>
<ds:datastoreItem xmlns:ds="http://schemas.openxmlformats.org/officeDocument/2006/customXml" ds:itemID="{1A6817F9-64FC-4651-B279-93A9D9956DC2}">
  <ds:schemaRefs>
    <ds:schemaRef ds:uri="http://schemas.microsoft.com/sharepoint/events"/>
  </ds:schemaRefs>
</ds:datastoreItem>
</file>

<file path=customXml/itemProps6.xml><?xml version="1.0" encoding="utf-8"?>
<ds:datastoreItem xmlns:ds="http://schemas.openxmlformats.org/officeDocument/2006/customXml" ds:itemID="{34189580-540D-45ED-968F-FDACECBA7D8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External AEMO powerpoint template</Template>
  <TotalTime>2568</TotalTime>
  <Words>422</Words>
  <Application>Microsoft Office PowerPoint</Application>
  <PresentationFormat>On-screen Show (4:3)</PresentationFormat>
  <Paragraphs>31</Paragraphs>
  <Slides>3</Slides>
  <Notes>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vt:i4>
      </vt:variant>
    </vt:vector>
  </HeadingPairs>
  <TitlesOfParts>
    <vt:vector size="9" baseType="lpstr">
      <vt:lpstr>Arial</vt:lpstr>
      <vt:lpstr>Calibri</vt:lpstr>
      <vt:lpstr>Courier New</vt:lpstr>
      <vt:lpstr>Wingdings</vt:lpstr>
      <vt:lpstr>Office Theme</vt:lpstr>
      <vt:lpstr>AEMO09</vt:lpstr>
      <vt:lpstr>Power of choice - Implementation Program Industry Testing Phase 3 – Market Trial WORKBOOK </vt:lpstr>
      <vt:lpstr>Phase Three Market Trial Testing Cycle 1</vt:lpstr>
      <vt:lpstr>Next Steps- Phase Three Market Trial Testing</vt:lpstr>
    </vt:vector>
  </TitlesOfParts>
  <Company>AEMO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 of choice</dc:title>
  <dc:creator>Slavko Jovanoski</dc:creator>
  <cp:lastModifiedBy>Tui Grant</cp:lastModifiedBy>
  <cp:revision>438</cp:revision>
  <cp:lastPrinted>2017-05-09T01:22:29Z</cp:lastPrinted>
  <dcterms:created xsi:type="dcterms:W3CDTF">2016-11-02T23:00:01Z</dcterms:created>
  <dcterms:modified xsi:type="dcterms:W3CDTF">2017-06-01T04:23:32Z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0x0101009BE89D58CAF0934CA32A20BCFFD353DC00DDEC116C19245B4398932FF2C50DC75A</vt:lpwstr>
  </property>
  <property fmtid="{D5CDD505-2E9C-101B-9397-08002B2CF9AE}" pid="3" name="_dlc_DocIdItemGuid">
    <vt:lpwstr>c4ad081e-8dfd-4a7b-8b7a-a01a1dd5c579</vt:lpwstr>
  </property>
  <property fmtid="{D5CDD505-2E9C-101B-9397-08002B2CF9AE}" pid="4" name="AEMODocumentType">
    <vt:lpwstr>1;#Operational Record|859762f2-4462-42eb-9744-c955c7e2c540</vt:lpwstr>
  </property>
  <property fmtid="{D5CDD505-2E9C-101B-9397-08002B2CF9AE}" pid="5" name="AEMOKeywords">
    <vt:lpwstr/>
  </property>
</Properties>
</file>