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7"/>
    <p:sldMasterId id="2147483668" r:id="rId8"/>
  </p:sldMasterIdLst>
  <p:notesMasterIdLst>
    <p:notesMasterId r:id="rId13"/>
  </p:notesMasterIdLst>
  <p:handoutMasterIdLst>
    <p:handoutMasterId r:id="rId14"/>
  </p:handoutMasterIdLst>
  <p:sldIdLst>
    <p:sldId id="335" r:id="rId9"/>
    <p:sldId id="342" r:id="rId10"/>
    <p:sldId id="338" r:id="rId11"/>
    <p:sldId id="339" r:id="rId12"/>
  </p:sldIdLst>
  <p:sldSz cx="9144000" cy="6858000" type="screen4x3"/>
  <p:notesSz cx="6735763" cy="98663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 userDrawn="1">
          <p15:clr>
            <a:srgbClr val="A4A3A4"/>
          </p15:clr>
        </p15:guide>
        <p15:guide id="2" pos="212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44" autoAdjust="0"/>
    <p:restoredTop sz="86076" autoAdjust="0"/>
  </p:normalViewPr>
  <p:slideViewPr>
    <p:cSldViewPr>
      <p:cViewPr varScale="1">
        <p:scale>
          <a:sx n="28" d="100"/>
          <a:sy n="28" d="100"/>
        </p:scale>
        <p:origin x="2598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4662"/>
    </p:cViewPr>
  </p:sorterViewPr>
  <p:notesViewPr>
    <p:cSldViewPr>
      <p:cViewPr varScale="1">
        <p:scale>
          <a:sx n="53" d="100"/>
          <a:sy n="53" d="100"/>
        </p:scale>
        <p:origin x="-1842" y="-102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CBEE0F-9B4D-491C-84BB-3E9E0070B385}" type="datetime6">
              <a:rPr lang="en-AU" smtClean="0"/>
              <a:pPr/>
              <a:t>May 17</a:t>
            </a:fld>
            <a:endParaRPr lang="en-A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99B4BD-713B-4495-9D01-E8924967338D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2584302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ACC81A-B302-4C12-B328-398E6FA12FC5}" type="datetime6">
              <a:rPr lang="en-AU" smtClean="0"/>
              <a:pPr/>
              <a:t>May 17</a:t>
            </a:fld>
            <a:endParaRPr lang="en-AU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E55DB7-4594-4DFF-AA9B-D4C01173DE3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972088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7A960-76EE-46E0-83E8-8CE5A69466FA}" type="slidenum">
              <a:rPr lang="en-AU" smtClean="0"/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39597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7A960-76EE-46E0-83E8-8CE5A69466FA}" type="slidenum">
              <a:rPr lang="en-AU" smtClean="0"/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32010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7A960-76EE-46E0-83E8-8CE5A69466FA}" type="slidenum">
              <a:rPr lang="en-AU" smtClean="0"/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16338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itle-Page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14348" y="500042"/>
            <a:ext cx="7772400" cy="1470025"/>
          </a:xfrm>
        </p:spPr>
        <p:txBody>
          <a:bodyPr anchor="b">
            <a:normAutofit/>
          </a:bodyPr>
          <a:lstStyle>
            <a:lvl1pPr algn="l">
              <a:defRPr sz="3000" cap="all" baseline="0">
                <a:solidFill>
                  <a:schemeClr val="accent3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714348" y="2214554"/>
            <a:ext cx="6400800" cy="500066"/>
          </a:xfrm>
        </p:spPr>
        <p:txBody>
          <a:bodyPr anchor="b">
            <a:norm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dirty="0" smtClean="0"/>
              <a:t>October 09</a:t>
            </a:r>
            <a:endParaRPr lang="en-A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429420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lver 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ilver lin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-14257"/>
            <a:ext cx="9144000" cy="6872258"/>
          </a:xfrm>
          <a:prstGeom prst="rect">
            <a:avLst/>
          </a:prstGeom>
        </p:spPr>
      </p:pic>
      <p:pic>
        <p:nvPicPr>
          <p:cNvPr id="8" name="Picture 7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tx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tx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tx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Content Placeholder 2"/>
          <p:cNvSpPr>
            <a:spLocks noGrp="1"/>
          </p:cNvSpPr>
          <p:nvPr>
            <p:ph sz="half" idx="10"/>
          </p:nvPr>
        </p:nvSpPr>
        <p:spPr>
          <a:xfrm>
            <a:off x="4572000" y="1617681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vider-Red.jpg"/>
          <p:cNvPicPr>
            <a:picLocks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7600" cy="686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7772400" cy="714380"/>
          </a:xfrm>
        </p:spPr>
        <p:txBody>
          <a:bodyPr anchor="b">
            <a:normAutofit/>
          </a:bodyPr>
          <a:lstStyle>
            <a:lvl1pPr algn="l"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00063" y="1428750"/>
            <a:ext cx="7858125" cy="4714875"/>
          </a:xfrm>
        </p:spPr>
        <p:txBody>
          <a:bodyPr/>
          <a:lstStyle>
            <a:lvl1pPr marL="457200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1pPr>
            <a:lvl2pPr marL="820738" indent="-457200">
              <a:buFont typeface="+mj-lt"/>
              <a:buAutoNum type="arabicPeriod"/>
              <a:defRPr>
                <a:solidFill>
                  <a:schemeClr val="bg1"/>
                </a:solidFill>
              </a:defRPr>
            </a:lvl2pPr>
            <a:lvl3pPr>
              <a:buFont typeface="Arial" pitchFamily="34" charset="0"/>
              <a:buChar char="•"/>
              <a:defRPr>
                <a:solidFill>
                  <a:schemeClr val="bg1"/>
                </a:solidFill>
              </a:defRPr>
            </a:lvl3pPr>
            <a:lvl4pPr>
              <a:buFont typeface="Courier New" pitchFamily="49" charset="0"/>
              <a:buChar char="o"/>
              <a:defRPr>
                <a:solidFill>
                  <a:schemeClr val="bg1"/>
                </a:solidFill>
              </a:defRPr>
            </a:lvl4pPr>
            <a:lvl5pPr>
              <a:buFont typeface="Wingdings" pitchFamily="2" charset="2"/>
              <a:buChar char="Ø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4040188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357298"/>
            <a:ext cx="4041775" cy="817577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ed line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32" cy="6858000"/>
          </a:xfrm>
          <a:prstGeom prst="rect">
            <a:avLst/>
          </a:prstGeom>
        </p:spPr>
      </p:pic>
      <p:pic>
        <p:nvPicPr>
          <p:cNvPr id="6" name="Picture 5" descr="Header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6357982" cy="714380"/>
          </a:xfrm>
        </p:spPr>
        <p:txBody>
          <a:bodyPr anchor="b">
            <a:normAutofit/>
          </a:bodyPr>
          <a:lstStyle>
            <a:lvl1pPr algn="l">
              <a:defRPr sz="2400" b="0" cap="all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11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Masthead-Generic.jpg"/>
          <p:cNvPicPr>
            <a:picLocks/>
          </p:cNvPicPr>
          <p:nvPr userDrawn="1"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7600" cy="107899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472254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2" r:id="rId5"/>
    <p:sldLayoutId id="2147483653" r:id="rId6"/>
    <p:sldLayoutId id="2147483654" r:id="rId7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363538" indent="-363538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325" indent="-363538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4613" indent="-268288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900" indent="-268288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6329378" cy="85725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7298"/>
            <a:ext cx="8229600" cy="47688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7543792" y="6357958"/>
            <a:ext cx="114300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AU" sz="1100" dirty="0" smtClean="0"/>
              <a:t>SLIDE </a:t>
            </a:r>
            <a:fld id="{B602A6DE-BF6F-4EAB-917C-8134D0F37D4B}" type="slidenum">
              <a:rPr lang="en-AU" sz="1100" smtClean="0"/>
              <a:pPr algn="r"/>
              <a:t>‹#›</a:t>
            </a:fld>
            <a:endParaRPr lang="en-AU" sz="1100" dirty="0"/>
          </a:p>
        </p:txBody>
      </p:sp>
      <p:pic>
        <p:nvPicPr>
          <p:cNvPr id="6" name="Picture 5" descr="Header 1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0892" y="571480"/>
            <a:ext cx="1428760" cy="42862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24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3600" indent="-363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cap="none" baseline="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92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076400" indent="-363600" algn="l" defTabSz="914400" rtl="0" eaLnBrk="1" latinLnBrk="0" hangingPunct="1">
        <a:spcBef>
          <a:spcPct val="20000"/>
        </a:spcBef>
        <a:buFont typeface="Wingdings" pitchFamily="2" charset="2"/>
        <a:buChar char="Ø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46400" indent="-2700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12800" indent="-2700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Excel_Worksheet1.xlsx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Power of choice - Implementation Program</a:t>
            </a:r>
            <a:br>
              <a:rPr lang="en-AU" dirty="0" smtClean="0"/>
            </a:br>
            <a:r>
              <a:rPr lang="en-AU" sz="2000" dirty="0" smtClean="0"/>
              <a:t>Industry Testing Phase 3 – Market Trial</a:t>
            </a:r>
            <a:endParaRPr lang="en-AU" sz="2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12 May 2017 </a:t>
            </a:r>
            <a:endParaRPr lang="en-AU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714348" y="6143644"/>
            <a:ext cx="3857652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l">
              <a:buNone/>
              <a:defRPr sz="200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14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Presented</a:t>
            </a:r>
            <a:r>
              <a:rPr kumimoji="0" lang="en-AU" sz="1400" b="0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BY AEMO</a:t>
            </a:r>
            <a:endParaRPr kumimoji="0" lang="en-AU" sz="1400" b="0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2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91987"/>
            <a:ext cx="7056784" cy="857256"/>
          </a:xfrm>
        </p:spPr>
        <p:txBody>
          <a:bodyPr>
            <a:noAutofit/>
          </a:bodyPr>
          <a:lstStyle/>
          <a:p>
            <a:r>
              <a:rPr lang="en-AU" b="1" smtClean="0"/>
              <a:t>Timeline - Phase Three Market Trial Testing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244" y="1340768"/>
            <a:ext cx="8835244" cy="5112568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800" dirty="0" smtClean="0"/>
              <a:t>Overview of tasks to be completed for Phase Three – Market Trial Testing</a:t>
            </a:r>
            <a:endParaRPr lang="en-AU" sz="14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AU" sz="18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AU" sz="1800" dirty="0" smtClean="0"/>
          </a:p>
        </p:txBody>
      </p:sp>
      <p:pic>
        <p:nvPicPr>
          <p:cNvPr id="3084" name="5-Point Star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80975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19234"/>
              </p:ext>
            </p:extLst>
          </p:nvPr>
        </p:nvGraphicFramePr>
        <p:xfrm>
          <a:off x="251520" y="1942367"/>
          <a:ext cx="8555858" cy="41509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Worksheet" r:id="rId6" imgW="12430167" imgH="6029370" progId="Excel.Sheet.12">
                  <p:embed/>
                </p:oleObj>
              </mc:Choice>
              <mc:Fallback>
                <p:oleObj name="Worksheet" r:id="rId6" imgW="12430167" imgH="602937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1520" y="1942367"/>
                        <a:ext cx="8555858" cy="41509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90" name="5-Point Star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80975"/>
            <a:ext cx="304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555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91987"/>
            <a:ext cx="7056784" cy="857256"/>
          </a:xfrm>
        </p:spPr>
        <p:txBody>
          <a:bodyPr>
            <a:noAutofit/>
          </a:bodyPr>
          <a:lstStyle/>
          <a:p>
            <a:r>
              <a:rPr lang="en-AU" b="1" smtClean="0"/>
              <a:t>Timeline - Phase Three Market Trial Testing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340768"/>
            <a:ext cx="8835244" cy="5112568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800" dirty="0" smtClean="0"/>
              <a:t>Market Trial Test Plan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AEMO to present draft </a:t>
            </a:r>
            <a:r>
              <a:rPr lang="en-AU" sz="1200" dirty="0" smtClean="0"/>
              <a:t>test plan 29/05/2017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Receive feedback and present final plan from 29/05/2017 until 16/06/2017</a:t>
            </a:r>
            <a:endParaRPr lang="en-AU" sz="12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800" dirty="0" smtClean="0"/>
              <a:t>Test Scenario Workbook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AEMO to create test scenarios for workbook from 22/05/2017 until 09/06/2017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Review and update workbook from 12/06/2017 to 23/06/2017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Publish final workbook 26/06/2017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800" dirty="0" smtClean="0"/>
              <a:t>Test Scenario Participant Pairing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Commence Test Scenario Pairing from 26/06/2017 until 07/07/2017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Review Test Scenario Pairing from 10/07/2017 until 21/07/2017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Publish Test Scenario Pairing 28/07/2017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800" dirty="0" smtClean="0"/>
              <a:t>Test Data Preparation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Identification of data requirements to commence from 03/07/2017 until 04/08/2017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endParaRPr lang="en-AU" sz="14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AU" sz="18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AU" sz="1800" dirty="0" smtClean="0"/>
          </a:p>
        </p:txBody>
      </p:sp>
    </p:spTree>
    <p:extLst>
      <p:ext uri="{BB962C8B-B14F-4D97-AF65-F5344CB8AC3E}">
        <p14:creationId xmlns:p14="http://schemas.microsoft.com/office/powerpoint/2010/main" val="165729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91987"/>
            <a:ext cx="7056784" cy="857256"/>
          </a:xfrm>
        </p:spPr>
        <p:txBody>
          <a:bodyPr>
            <a:noAutofit/>
          </a:bodyPr>
          <a:lstStyle/>
          <a:p>
            <a:r>
              <a:rPr lang="en-AU" b="1" dirty="0" smtClean="0"/>
              <a:t>Timeline - Phase Three </a:t>
            </a:r>
            <a:r>
              <a:rPr lang="en-AU" b="1" dirty="0"/>
              <a:t>Market Trial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244" y="1340768"/>
            <a:ext cx="8835244" cy="5112568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800" dirty="0" smtClean="0"/>
              <a:t>Test Environment Refresh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Test Environment Data </a:t>
            </a:r>
            <a:r>
              <a:rPr lang="en-AU" sz="1200" dirty="0"/>
              <a:t>refresh planned </a:t>
            </a:r>
            <a:r>
              <a:rPr lang="en-AU" sz="1200" dirty="0" smtClean="0"/>
              <a:t>from 07/08/2017 until 14/08/2017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Data Preparation (new roles etc.) from 14/08/2017 to 18/08/2017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800" dirty="0"/>
              <a:t>HP Quality </a:t>
            </a:r>
            <a:r>
              <a:rPr lang="en-AU" sz="1800" dirty="0" smtClean="0"/>
              <a:t>Centre Preparation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Prepare </a:t>
            </a:r>
            <a:r>
              <a:rPr lang="en-AU" sz="1200" dirty="0"/>
              <a:t>HPQC test </a:t>
            </a:r>
            <a:r>
              <a:rPr lang="en-AU" sz="1200" dirty="0" smtClean="0"/>
              <a:t>cases based on workbooks commencing 24/07/2017</a:t>
            </a:r>
            <a:endParaRPr lang="en-AU" sz="1200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 smtClean="0"/>
              <a:t>Complete setup of </a:t>
            </a:r>
            <a:r>
              <a:rPr lang="en-AU" sz="1200" dirty="0"/>
              <a:t>HPQC  (Test Lab, new users, assign test cases, data </a:t>
            </a:r>
            <a:r>
              <a:rPr lang="en-AU" sz="1200" dirty="0" smtClean="0"/>
              <a:t>etc.) from 07/08/2017 to 18/08/2017</a:t>
            </a:r>
            <a:endParaRPr lang="en-AU" sz="16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AU" sz="1800" dirty="0" smtClean="0"/>
              <a:t>Phase 3 Test Execution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Each test cycle will be 3 weeks in duration with a week between each cycle to provide participants to address issues, fix defects and prepare for the next cycle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Cycle 1 Execution from 21/08/2017 until 08/09/2017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Cycle2 Execution from 18/09/2017 until 06/10/2017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AU" sz="1200" dirty="0"/>
              <a:t>Cycle3 Execution from 16/10/2017 until 03/11/2017 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endParaRPr lang="en-AU" sz="14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AU" sz="18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AU" sz="1800" dirty="0" smtClean="0"/>
          </a:p>
        </p:txBody>
      </p:sp>
    </p:spTree>
    <p:extLst>
      <p:ext uri="{BB962C8B-B14F-4D97-AF65-F5344CB8AC3E}">
        <p14:creationId xmlns:p14="http://schemas.microsoft.com/office/powerpoint/2010/main" val="382170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ternal AEMO powerpoint template.pptx" id="{1C6B682F-29C1-4B7F-8BBF-507962EDAB27}" vid="{B501CB5A-AC99-4B0F-8D8B-B0C7B0429B05}"/>
    </a:ext>
  </a:extLst>
</a:theme>
</file>

<file path=ppt/theme/theme2.xml><?xml version="1.0" encoding="utf-8"?>
<a:theme xmlns:a="http://schemas.openxmlformats.org/drawingml/2006/main" name="AEMO09">
  <a:themeElements>
    <a:clrScheme name="AEMO09">
      <a:dk1>
        <a:srgbClr val="1E4164"/>
      </a:dk1>
      <a:lt1>
        <a:srgbClr val="FFFFFF"/>
      </a:lt1>
      <a:dk2>
        <a:srgbClr val="F37421"/>
      </a:dk2>
      <a:lt2>
        <a:srgbClr val="C41230"/>
      </a:lt2>
      <a:accent1>
        <a:srgbClr val="FFC222"/>
      </a:accent1>
      <a:accent2>
        <a:srgbClr val="948671"/>
      </a:accent2>
      <a:accent3>
        <a:srgbClr val="FFFFFF"/>
      </a:accent3>
      <a:accent4>
        <a:srgbClr val="1E4164"/>
      </a:accent4>
      <a:accent5>
        <a:srgbClr val="A9C399"/>
      </a:accent5>
      <a:accent6>
        <a:srgbClr val="CB7E80"/>
      </a:accent6>
      <a:hlink>
        <a:srgbClr val="F37421"/>
      </a:hlink>
      <a:folHlink>
        <a:srgbClr val="C4123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xternal AEMO powerpoint template.pptx" id="{1C6B682F-29C1-4B7F-8BBF-507962EDAB27}" vid="{AD20D0BB-7AB8-4900-97BE-F6E901A29299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EMOCustodian xmlns="a14523ce-dede-483e-883a-2d83261080bd">
      <UserInfo>
        <DisplayName/>
        <AccountId xsi:nil="true"/>
        <AccountType/>
      </UserInfo>
    </AEMOCustodian>
    <ArchiveDocument xmlns="a14523ce-dede-483e-883a-2d83261080bd">false</ArchiveDocument>
    <AEMODocumentTypeTaxHTField0 xmlns="a14523ce-dede-483e-883a-2d83261080bd">
      <Terms xmlns="http://schemas.microsoft.com/office/infopath/2007/PartnerControls">
        <TermInfo xmlns="http://schemas.microsoft.com/office/infopath/2007/PartnerControls">
          <TermName xmlns="http://schemas.microsoft.com/office/infopath/2007/PartnerControls">Operational Record</TermName>
          <TermId xmlns="http://schemas.microsoft.com/office/infopath/2007/PartnerControls">859762f2-4462-42eb-9744-c955c7e2c540</TermId>
        </TermInfo>
      </Terms>
    </AEMODocumentTypeTaxHTField0>
    <AEMOKeywordsTaxHTField0 xmlns="a14523ce-dede-483e-883a-2d83261080bd">
      <Terms xmlns="http://schemas.microsoft.com/office/infopath/2007/PartnerControls"/>
    </AEMOKeywordsTaxHTField0>
    <TaxCatchAll xmlns="a14523ce-dede-483e-883a-2d83261080bd">
      <Value>1</Value>
    </TaxCatchAll>
    <AEMODescription xmlns="a14523ce-dede-483e-883a-2d83261080bd" xsi:nil="true"/>
    <_dlc_DocId xmlns="a14523ce-dede-483e-883a-2d83261080bd">PROJECT-352-5948</_dlc_DocId>
    <_dlc_DocIdUrl xmlns="a14523ce-dede-483e-883a-2d83261080bd">
      <Url>http://sharedocs/projects/pocprogram/_layouts/15/DocIdRedir.aspx?ID=PROJECT-352-5948</Url>
      <Description>PROJECT-352-5948</Description>
    </_dlc_DocIdUrl>
  </documentManagement>
</p:properties>
</file>

<file path=customXml/item3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4.xml><?xml version="1.0" encoding="utf-8"?>
<?mso-contentType ?>
<SharedContentType xmlns="Microsoft.SharePoint.Taxonomy.ContentTypeSync" SourceId="409ac0fb-07cb-4169-8a26-def2760b5502" ContentTypeId="0x0101009BE89D58CAF0934CA32A20BCFFD353DC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AEMODocument" ma:contentTypeID="0x0101009BE89D58CAF0934CA32A20BCFFD353DC00DDEC116C19245B4398932FF2C50DC75A" ma:contentTypeVersion="0" ma:contentTypeDescription="" ma:contentTypeScope="" ma:versionID="89bccbf02eec9f969d3651569cced181">
  <xsd:schema xmlns:xsd="http://www.w3.org/2001/XMLSchema" xmlns:xs="http://www.w3.org/2001/XMLSchema" xmlns:p="http://schemas.microsoft.com/office/2006/metadata/properties" xmlns:ns2="a14523ce-dede-483e-883a-2d83261080bd" targetNamespace="http://schemas.microsoft.com/office/2006/metadata/properties" ma:root="true" ma:fieldsID="7d74405751bc119387ad193d718cb389" ns2:_="">
    <xsd:import namespace="a14523ce-dede-483e-883a-2d83261080bd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TaxCatchAll" minOccurs="0"/>
                <xsd:element ref="ns2:TaxCatchAllLabel" minOccurs="0"/>
                <xsd:element ref="ns2:AEMOCustodian" minOccurs="0"/>
                <xsd:element ref="ns2:AEMODescription" minOccurs="0"/>
                <xsd:element ref="ns2:AEMODocumentTypeTaxHTField0" minOccurs="0"/>
                <xsd:element ref="ns2:AEMOKeywordsTaxHTField0" minOccurs="0"/>
                <xsd:element ref="ns2:ArchiveDocume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4523ce-dede-483e-883a-2d83261080b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CatchAll" ma:index="11" nillable="true" ma:displayName="Taxonomy Catch All Column" ma:hidden="true" ma:list="{93fb317b-587c-4d3f-8b3e-5de22a86522e}" ma:internalName="TaxCatchAll" ma:showField="CatchAllData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93fb317b-587c-4d3f-8b3e-5de22a86522e}" ma:internalName="TaxCatchAllLabel" ma:readOnly="true" ma:showField="CatchAllDataLabel" ma:web="dba14153-4303-4379-8f24-de02eb1e2c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EMOCustodian" ma:index="13" nillable="true" ma:displayName="AEMOCustodian" ma:list="UserInfo" ma:SharePointGroup="0" ma:internalName="AEMOCustodian" ma:showField="ImnNam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EMODescription" ma:index="14" nillable="true" ma:displayName="AEMODescription" ma:internalName="AEMODescription">
      <xsd:simpleType>
        <xsd:restriction base="dms:Note"/>
      </xsd:simpleType>
    </xsd:element>
    <xsd:element name="AEMODocumentTypeTaxHTField0" ma:index="15" nillable="true" ma:taxonomy="true" ma:internalName="AEMODocumentTypeTaxHTField0" ma:taxonomyFieldName="AEMODocumentType" ma:displayName="AEMODocumentType" ma:default="1;#Operational Record|859762f2-4462-42eb-9744-c955c7e2c540" ma:fieldId="{da861434-c661-4929-8c0f-a462c80621ee}" ma:sspId="409ac0fb-07cb-4169-8a26-def2760b5502" ma:termSetId="7d85e329-3a18-4351-8865-4c9585fd1cc0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AEMOKeywordsTaxHTField0" ma:index="17" nillable="true" ma:taxonomy="true" ma:internalName="AEMOKeywordsTaxHTField0" ma:taxonomyFieldName="AEMOKeywords" ma:displayName="AEMOKeywords" ma:default="" ma:fieldId="{443585ba-fce9-427e-bd78-308c17c973aa}" ma:taxonomyMulti="true" ma:sspId="409ac0fb-07cb-4169-8a26-def2760b5502" ma:termSetId="70885f33-8be5-4917-bc67-8833a068ef45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ArchiveDocument" ma:index="19" nillable="true" ma:displayName="ArchiveDocument" ma:default="0" ma:description="Checking this box will send the document to the AEMO Archive and leave a link in its place." ma:internalName="ArchiveDocument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A6817F9-64FC-4651-B279-93A9D9956DC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7636C458-8B90-463C-ACFA-265D0C9316DD}">
  <ds:schemaRefs>
    <ds:schemaRef ds:uri="http://schemas.microsoft.com/office/2006/metadata/properties"/>
    <ds:schemaRef ds:uri="http://purl.org/dc/elements/1.1/"/>
    <ds:schemaRef ds:uri="http://schemas.microsoft.com/office/2006/documentManagement/types"/>
    <ds:schemaRef ds:uri="http://purl.org/dc/dcmitype/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a14523ce-dede-483e-883a-2d83261080bd"/>
  </ds:schemaRefs>
</ds:datastoreItem>
</file>

<file path=customXml/itemProps3.xml><?xml version="1.0" encoding="utf-8"?>
<ds:datastoreItem xmlns:ds="http://schemas.openxmlformats.org/officeDocument/2006/customXml" ds:itemID="{E73FB64A-D538-4B11-83B2-35B7A1EC8087}">
  <ds:schemaRefs>
    <ds:schemaRef ds:uri="http://schemas.microsoft.com/office/2006/metadata/customXsn"/>
  </ds:schemaRefs>
</ds:datastoreItem>
</file>

<file path=customXml/itemProps4.xml><?xml version="1.0" encoding="utf-8"?>
<ds:datastoreItem xmlns:ds="http://schemas.openxmlformats.org/officeDocument/2006/customXml" ds:itemID="{3F772E99-00B9-4298-A000-1568861055E4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DC7FC73F-98C7-4A4D-97C9-3CF965550C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14523ce-dede-483e-883a-2d83261080b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6.xml><?xml version="1.0" encoding="utf-8"?>
<ds:datastoreItem xmlns:ds="http://schemas.openxmlformats.org/officeDocument/2006/customXml" ds:itemID="{34189580-540D-45ED-968F-FDACECBA7D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External AEMO powerpoint template</Template>
  <TotalTime>2308</TotalTime>
  <Words>245</Words>
  <Application>Microsoft Office PowerPoint</Application>
  <PresentationFormat>On-screen Show (4:3)</PresentationFormat>
  <Paragraphs>36</Paragraphs>
  <Slides>4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Courier New</vt:lpstr>
      <vt:lpstr>Wingdings</vt:lpstr>
      <vt:lpstr>Office Theme</vt:lpstr>
      <vt:lpstr>AEMO09</vt:lpstr>
      <vt:lpstr>Worksheet</vt:lpstr>
      <vt:lpstr>Power of choice - Implementation Program Industry Testing Phase 3 – Market Trial</vt:lpstr>
      <vt:lpstr>Timeline - Phase Three Market Trial Testing</vt:lpstr>
      <vt:lpstr>Timeline - Phase Three Market Trial Testing</vt:lpstr>
      <vt:lpstr>Timeline - Phase Three Market Trial Testing</vt:lpstr>
    </vt:vector>
  </TitlesOfParts>
  <Company>AEMO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 of choice</dc:title>
  <dc:creator>Slavko Jovanoski</dc:creator>
  <cp:lastModifiedBy>AEMO</cp:lastModifiedBy>
  <cp:revision>422</cp:revision>
  <cp:lastPrinted>2017-05-09T01:22:29Z</cp:lastPrinted>
  <dcterms:created xsi:type="dcterms:W3CDTF">2016-11-02T23:00:01Z</dcterms:created>
  <dcterms:modified xsi:type="dcterms:W3CDTF">2017-05-10T04:32:44Z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0x0101009BE89D58CAF0934CA32A20BCFFD353DC00DDEC116C19245B4398932FF2C50DC75A</vt:lpwstr>
  </property>
  <property fmtid="{D5CDD505-2E9C-101B-9397-08002B2CF9AE}" pid="3" name="_dlc_DocIdItemGuid">
    <vt:lpwstr>957e8a7d-9363-43bd-b83f-e8302c604864</vt:lpwstr>
  </property>
  <property fmtid="{D5CDD505-2E9C-101B-9397-08002B2CF9AE}" pid="4" name="AEMODocumentType">
    <vt:lpwstr>1;#Operational Record|859762f2-4462-42eb-9744-c955c7e2c540</vt:lpwstr>
  </property>
  <property fmtid="{D5CDD505-2E9C-101B-9397-08002B2CF9AE}" pid="5" name="AEMOKeywords">
    <vt:lpwstr/>
  </property>
</Properties>
</file>