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theme/theme5.xml" ContentType="application/vnd.openxmlformats-officedocument.theme+xml"/>
  <Override PartName="/ppt/slideLayouts/slideLayout7.xml" ContentType="application/vnd.openxmlformats-officedocument.presentationml.slideLayout+xml"/>
  <Override PartName="/ppt/theme/theme6.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7.xml" ContentType="application/vnd.openxmlformats-officedocument.theme+xml"/>
  <Override PartName="/ppt/slideLayouts/slideLayout10.xml" ContentType="application/vnd.openxmlformats-officedocument.presentationml.slideLayout+xml"/>
  <Override PartName="/ppt/theme/theme8.xml" ContentType="application/vnd.openxmlformats-officedocument.theme+xml"/>
  <Override PartName="/ppt/slideLayouts/slideLayout11.xml" ContentType="application/vnd.openxmlformats-officedocument.presentationml.slideLayout+xml"/>
  <Override PartName="/ppt/theme/theme9.xml" ContentType="application/vnd.openxmlformats-officedocument.theme+xml"/>
  <Override PartName="/ppt/slideLayouts/slideLayout12.xml" ContentType="application/vnd.openxmlformats-officedocument.presentationml.slideLayout+xml"/>
  <Override PartName="/ppt/theme/theme10.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3" r:id="rId1"/>
    <p:sldMasterId id="2147483648" r:id="rId2"/>
    <p:sldMasterId id="2147483666" r:id="rId3"/>
    <p:sldMasterId id="2147483659" r:id="rId4"/>
    <p:sldMasterId id="2147483656" r:id="rId5"/>
    <p:sldMasterId id="2147483662" r:id="rId6"/>
    <p:sldMasterId id="2147483667" r:id="rId7"/>
    <p:sldMasterId id="2147483668" r:id="rId8"/>
    <p:sldMasterId id="2147483669" r:id="rId9"/>
    <p:sldMasterId id="2147483670" r:id="rId10"/>
    <p:sldMasterId id="2147484079" r:id="rId11"/>
  </p:sldMasterIdLst>
  <p:notesMasterIdLst>
    <p:notesMasterId r:id="rId32"/>
  </p:notesMasterIdLst>
  <p:handoutMasterIdLst>
    <p:handoutMasterId r:id="rId33"/>
  </p:handoutMasterIdLst>
  <p:sldIdLst>
    <p:sldId id="256" r:id="rId12"/>
    <p:sldId id="616" r:id="rId13"/>
    <p:sldId id="642" r:id="rId14"/>
    <p:sldId id="617" r:id="rId15"/>
    <p:sldId id="643" r:id="rId16"/>
    <p:sldId id="657" r:id="rId17"/>
    <p:sldId id="645" r:id="rId18"/>
    <p:sldId id="647" r:id="rId19"/>
    <p:sldId id="648" r:id="rId20"/>
    <p:sldId id="649" r:id="rId21"/>
    <p:sldId id="650" r:id="rId22"/>
    <p:sldId id="651" r:id="rId23"/>
    <p:sldId id="652" r:id="rId24"/>
    <p:sldId id="653" r:id="rId25"/>
    <p:sldId id="654" r:id="rId26"/>
    <p:sldId id="644" r:id="rId27"/>
    <p:sldId id="655" r:id="rId28"/>
    <p:sldId id="656" r:id="rId29"/>
    <p:sldId id="641" r:id="rId30"/>
    <p:sldId id="531" r:id="rId31"/>
  </p:sldIdLst>
  <p:sldSz cx="9144000" cy="6858000" type="screen4x3"/>
  <p:notesSz cx="6735763" cy="9866313"/>
  <p:defaultTextStyle>
    <a:defPPr>
      <a:defRPr lang="en-A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08">
          <p15:clr>
            <a:srgbClr val="A4A3A4"/>
          </p15:clr>
        </p15:guide>
        <p15:guide id="2" pos="212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EMO"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2824"/>
    <a:srgbClr val="233C64"/>
    <a:srgbClr val="CC0A21"/>
    <a:srgbClr val="7A0F19"/>
    <a:srgbClr val="F7AA2D"/>
    <a:srgbClr val="E63925"/>
    <a:srgbClr val="E84526"/>
    <a:srgbClr val="AD10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79" autoAdjust="0"/>
    <p:restoredTop sz="94434" autoAdjust="0"/>
  </p:normalViewPr>
  <p:slideViewPr>
    <p:cSldViewPr snapToGrid="0">
      <p:cViewPr varScale="1">
        <p:scale>
          <a:sx n="74" d="100"/>
          <a:sy n="74" d="100"/>
        </p:scale>
        <p:origin x="151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428"/>
    </p:cViewPr>
  </p:sorterViewPr>
  <p:notesViewPr>
    <p:cSldViewPr snapToGrid="0">
      <p:cViewPr varScale="1">
        <p:scale>
          <a:sx n="81" d="100"/>
          <a:sy n="81" d="100"/>
        </p:scale>
        <p:origin x="-3990" y="-90"/>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slide" Target="slides/slide10.xml"/><Relationship Id="rId34" Type="http://schemas.openxmlformats.org/officeDocument/2006/relationships/commentAuthors" Target="commentAuthors.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19565" cy="493316"/>
          </a:xfrm>
          <a:prstGeom prst="rect">
            <a:avLst/>
          </a:prstGeom>
        </p:spPr>
        <p:txBody>
          <a:bodyPr vert="horz" lIns="91438" tIns="45719" rIns="91438" bIns="45719" rtlCol="0"/>
          <a:lstStyle>
            <a:lvl1pPr algn="l">
              <a:defRPr sz="1200">
                <a:latin typeface="Arial" charset="0"/>
              </a:defRPr>
            </a:lvl1pPr>
          </a:lstStyle>
          <a:p>
            <a:pPr>
              <a:defRPr/>
            </a:pPr>
            <a:endParaRPr lang="en-AU"/>
          </a:p>
        </p:txBody>
      </p:sp>
      <p:sp>
        <p:nvSpPr>
          <p:cNvPr id="3" name="Date Placeholder 2"/>
          <p:cNvSpPr>
            <a:spLocks noGrp="1"/>
          </p:cNvSpPr>
          <p:nvPr>
            <p:ph type="dt" sz="quarter" idx="1"/>
          </p:nvPr>
        </p:nvSpPr>
        <p:spPr>
          <a:xfrm>
            <a:off x="3814626" y="1"/>
            <a:ext cx="2919565" cy="493316"/>
          </a:xfrm>
          <a:prstGeom prst="rect">
            <a:avLst/>
          </a:prstGeom>
        </p:spPr>
        <p:txBody>
          <a:bodyPr vert="horz" lIns="91438" tIns="45719" rIns="91438" bIns="45719" rtlCol="0"/>
          <a:lstStyle>
            <a:lvl1pPr algn="r">
              <a:defRPr sz="1200">
                <a:latin typeface="Arial" charset="0"/>
              </a:defRPr>
            </a:lvl1pPr>
          </a:lstStyle>
          <a:p>
            <a:pPr>
              <a:defRPr/>
            </a:pPr>
            <a:fld id="{219B5CFA-3ECE-4BB2-8499-6C4F77846E70}" type="datetimeFigureOut">
              <a:rPr lang="en-US"/>
              <a:pPr>
                <a:defRPr/>
              </a:pPr>
              <a:t>7/10/2015</a:t>
            </a:fld>
            <a:endParaRPr lang="en-AU" dirty="0"/>
          </a:p>
        </p:txBody>
      </p:sp>
      <p:sp>
        <p:nvSpPr>
          <p:cNvPr id="4" name="Footer Placeholder 3"/>
          <p:cNvSpPr>
            <a:spLocks noGrp="1"/>
          </p:cNvSpPr>
          <p:nvPr>
            <p:ph type="ftr" sz="quarter" idx="2"/>
          </p:nvPr>
        </p:nvSpPr>
        <p:spPr>
          <a:xfrm>
            <a:off x="0" y="9371412"/>
            <a:ext cx="2919565" cy="493316"/>
          </a:xfrm>
          <a:prstGeom prst="rect">
            <a:avLst/>
          </a:prstGeom>
        </p:spPr>
        <p:txBody>
          <a:bodyPr vert="horz" lIns="91438" tIns="45719" rIns="91438" bIns="45719" rtlCol="0" anchor="b"/>
          <a:lstStyle>
            <a:lvl1pPr algn="l">
              <a:defRPr sz="1200">
                <a:latin typeface="Arial" charset="0"/>
              </a:defRPr>
            </a:lvl1pPr>
          </a:lstStyle>
          <a:p>
            <a:pPr>
              <a:defRPr/>
            </a:pPr>
            <a:endParaRPr lang="en-AU"/>
          </a:p>
        </p:txBody>
      </p:sp>
      <p:sp>
        <p:nvSpPr>
          <p:cNvPr id="5" name="Slide Number Placeholder 4"/>
          <p:cNvSpPr>
            <a:spLocks noGrp="1"/>
          </p:cNvSpPr>
          <p:nvPr>
            <p:ph type="sldNum" sz="quarter" idx="3"/>
          </p:nvPr>
        </p:nvSpPr>
        <p:spPr>
          <a:xfrm>
            <a:off x="3814626" y="9371412"/>
            <a:ext cx="2919565" cy="493316"/>
          </a:xfrm>
          <a:prstGeom prst="rect">
            <a:avLst/>
          </a:prstGeom>
        </p:spPr>
        <p:txBody>
          <a:bodyPr vert="horz" lIns="91438" tIns="45719" rIns="91438" bIns="45719" rtlCol="0" anchor="b"/>
          <a:lstStyle>
            <a:lvl1pPr algn="r">
              <a:defRPr sz="1200">
                <a:latin typeface="Arial" charset="0"/>
              </a:defRPr>
            </a:lvl1pPr>
          </a:lstStyle>
          <a:p>
            <a:pPr>
              <a:defRPr/>
            </a:pPr>
            <a:fld id="{369E2081-40A0-4573-AADE-7035B5E73FCD}" type="slidenum">
              <a:rPr lang="en-AU"/>
              <a:pPr>
                <a:defRPr/>
              </a:pPr>
              <a:t>‹#›</a:t>
            </a:fld>
            <a:endParaRPr lang="en-AU" dirty="0"/>
          </a:p>
        </p:txBody>
      </p:sp>
    </p:spTree>
    <p:extLst>
      <p:ext uri="{BB962C8B-B14F-4D97-AF65-F5344CB8AC3E}">
        <p14:creationId xmlns:p14="http://schemas.microsoft.com/office/powerpoint/2010/main" val="23555862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1"/>
            <a:ext cx="2919565" cy="493316"/>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defRPr sz="1200">
                <a:latin typeface="Arial" charset="0"/>
              </a:defRPr>
            </a:lvl1pPr>
          </a:lstStyle>
          <a:p>
            <a:pPr>
              <a:defRPr/>
            </a:pPr>
            <a:endParaRPr lang="en-AU"/>
          </a:p>
        </p:txBody>
      </p:sp>
      <p:sp>
        <p:nvSpPr>
          <p:cNvPr id="11267" name="Rectangle 3"/>
          <p:cNvSpPr>
            <a:spLocks noGrp="1" noChangeArrowheads="1"/>
          </p:cNvSpPr>
          <p:nvPr>
            <p:ph type="dt" idx="1"/>
          </p:nvPr>
        </p:nvSpPr>
        <p:spPr bwMode="auto">
          <a:xfrm>
            <a:off x="3814626" y="1"/>
            <a:ext cx="2919565" cy="493316"/>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r">
              <a:defRPr sz="1200">
                <a:latin typeface="Arial" charset="0"/>
              </a:defRPr>
            </a:lvl1pPr>
          </a:lstStyle>
          <a:p>
            <a:pPr>
              <a:defRPr/>
            </a:pPr>
            <a:endParaRPr lang="en-AU"/>
          </a:p>
        </p:txBody>
      </p:sp>
      <p:sp>
        <p:nvSpPr>
          <p:cNvPr id="40964" name="Rectangle 4"/>
          <p:cNvSpPr>
            <a:spLocks noGrp="1" noRot="1" noChangeAspect="1" noChangeArrowheads="1" noTextEdit="1"/>
          </p:cNvSpPr>
          <p:nvPr>
            <p:ph type="sldImg" idx="2"/>
          </p:nvPr>
        </p:nvSpPr>
        <p:spPr bwMode="auto">
          <a:xfrm>
            <a:off x="901700" y="739775"/>
            <a:ext cx="4932363" cy="3700463"/>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673262" y="4685706"/>
            <a:ext cx="5389240" cy="4441427"/>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p>
        </p:txBody>
      </p:sp>
      <p:sp>
        <p:nvSpPr>
          <p:cNvPr id="11270" name="Rectangle 6"/>
          <p:cNvSpPr>
            <a:spLocks noGrp="1" noChangeArrowheads="1"/>
          </p:cNvSpPr>
          <p:nvPr>
            <p:ph type="ftr" sz="quarter" idx="4"/>
          </p:nvPr>
        </p:nvSpPr>
        <p:spPr bwMode="auto">
          <a:xfrm>
            <a:off x="0" y="9371412"/>
            <a:ext cx="2919565" cy="493316"/>
          </a:xfrm>
          <a:prstGeom prst="rect">
            <a:avLst/>
          </a:prstGeom>
          <a:noFill/>
          <a:ln w="9525">
            <a:noFill/>
            <a:miter lim="800000"/>
            <a:headEnd/>
            <a:tailEnd/>
          </a:ln>
          <a:effectLst/>
        </p:spPr>
        <p:txBody>
          <a:bodyPr vert="horz" wrap="square" lIns="91438" tIns="45719" rIns="91438" bIns="45719" numCol="1" anchor="b" anchorCtr="0" compatLnSpc="1">
            <a:prstTxWarp prst="textNoShape">
              <a:avLst/>
            </a:prstTxWarp>
          </a:bodyPr>
          <a:lstStyle>
            <a:lvl1pPr>
              <a:defRPr sz="1200">
                <a:latin typeface="Arial" charset="0"/>
              </a:defRPr>
            </a:lvl1pPr>
          </a:lstStyle>
          <a:p>
            <a:pPr>
              <a:defRPr/>
            </a:pPr>
            <a:endParaRPr lang="en-AU"/>
          </a:p>
        </p:txBody>
      </p:sp>
      <p:sp>
        <p:nvSpPr>
          <p:cNvPr id="11271" name="Rectangle 7"/>
          <p:cNvSpPr>
            <a:spLocks noGrp="1" noChangeArrowheads="1"/>
          </p:cNvSpPr>
          <p:nvPr>
            <p:ph type="sldNum" sz="quarter" idx="5"/>
          </p:nvPr>
        </p:nvSpPr>
        <p:spPr bwMode="auto">
          <a:xfrm>
            <a:off x="3814626" y="9371412"/>
            <a:ext cx="2919565" cy="493316"/>
          </a:xfrm>
          <a:prstGeom prst="rect">
            <a:avLst/>
          </a:prstGeom>
          <a:noFill/>
          <a:ln w="9525">
            <a:noFill/>
            <a:miter lim="800000"/>
            <a:headEnd/>
            <a:tailEnd/>
          </a:ln>
          <a:effectLst/>
        </p:spPr>
        <p:txBody>
          <a:bodyPr vert="horz" wrap="square" lIns="91438" tIns="45719" rIns="91438" bIns="45719" numCol="1" anchor="b" anchorCtr="0" compatLnSpc="1">
            <a:prstTxWarp prst="textNoShape">
              <a:avLst/>
            </a:prstTxWarp>
          </a:bodyPr>
          <a:lstStyle>
            <a:lvl1pPr algn="r">
              <a:defRPr sz="1200">
                <a:latin typeface="Arial" charset="0"/>
              </a:defRPr>
            </a:lvl1pPr>
          </a:lstStyle>
          <a:p>
            <a:pPr>
              <a:defRPr/>
            </a:pPr>
            <a:fld id="{095C31DB-918F-470D-8D91-3A2B4D2EB26F}" type="slidenum">
              <a:rPr lang="en-AU"/>
              <a:pPr>
                <a:defRPr/>
              </a:pPr>
              <a:t>‹#›</a:t>
            </a:fld>
            <a:endParaRPr lang="en-AU" dirty="0"/>
          </a:p>
        </p:txBody>
      </p:sp>
    </p:spTree>
    <p:extLst>
      <p:ext uri="{BB962C8B-B14F-4D97-AF65-F5344CB8AC3E}">
        <p14:creationId xmlns:p14="http://schemas.microsoft.com/office/powerpoint/2010/main" val="409019000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B2889FDF-5E1C-4B6B-93B9-B877339E24E7}" type="slidenum">
              <a:rPr lang="en-AU" smtClean="0"/>
              <a:pPr/>
              <a:t>1</a:t>
            </a:fld>
            <a:endParaRPr lang="en-AU"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781624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pPr eaLnBrk="1" hangingPunct="1">
              <a:buFont typeface="Arial" pitchFamily="34" charset="0"/>
              <a:buNone/>
            </a:pPr>
            <a:endParaRPr lang="en-US" dirty="0" smtClean="0"/>
          </a:p>
        </p:txBody>
      </p:sp>
      <p:sp>
        <p:nvSpPr>
          <p:cNvPr id="43012" name="Slide Number Placeholder 3"/>
          <p:cNvSpPr>
            <a:spLocks noGrp="1"/>
          </p:cNvSpPr>
          <p:nvPr>
            <p:ph type="sldNum" sz="quarter" idx="5"/>
          </p:nvPr>
        </p:nvSpPr>
        <p:spPr>
          <a:noFill/>
        </p:spPr>
        <p:txBody>
          <a:bodyPr/>
          <a:lstStyle/>
          <a:p>
            <a:fld id="{D23909F8-39CE-48DA-910D-709AF6EA908B}" type="slidenum">
              <a:rPr lang="en-AU" smtClean="0">
                <a:solidFill>
                  <a:srgbClr val="000000"/>
                </a:solidFill>
              </a:rPr>
              <a:pPr/>
              <a:t>14</a:t>
            </a:fld>
            <a:endParaRPr lang="en-AU" smtClean="0">
              <a:solidFill>
                <a:srgbClr val="000000"/>
              </a:solidFill>
            </a:endParaRPr>
          </a:p>
        </p:txBody>
      </p:sp>
    </p:spTree>
    <p:extLst>
      <p:ext uri="{BB962C8B-B14F-4D97-AF65-F5344CB8AC3E}">
        <p14:creationId xmlns:p14="http://schemas.microsoft.com/office/powerpoint/2010/main" val="2096806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pPr eaLnBrk="1" hangingPunct="1">
              <a:buFont typeface="Arial" pitchFamily="34" charset="0"/>
              <a:buNone/>
            </a:pPr>
            <a:endParaRPr lang="en-US" dirty="0" smtClean="0"/>
          </a:p>
        </p:txBody>
      </p:sp>
      <p:sp>
        <p:nvSpPr>
          <p:cNvPr id="43012" name="Slide Number Placeholder 3"/>
          <p:cNvSpPr>
            <a:spLocks noGrp="1"/>
          </p:cNvSpPr>
          <p:nvPr>
            <p:ph type="sldNum" sz="quarter" idx="5"/>
          </p:nvPr>
        </p:nvSpPr>
        <p:spPr>
          <a:noFill/>
        </p:spPr>
        <p:txBody>
          <a:bodyPr/>
          <a:lstStyle/>
          <a:p>
            <a:fld id="{D23909F8-39CE-48DA-910D-709AF6EA908B}" type="slidenum">
              <a:rPr lang="en-AU" smtClean="0">
                <a:solidFill>
                  <a:srgbClr val="000000"/>
                </a:solidFill>
              </a:rPr>
              <a:pPr/>
              <a:t>16</a:t>
            </a:fld>
            <a:endParaRPr lang="en-AU" smtClean="0">
              <a:solidFill>
                <a:srgbClr val="000000"/>
              </a:solidFill>
            </a:endParaRPr>
          </a:p>
        </p:txBody>
      </p:sp>
    </p:spTree>
    <p:extLst>
      <p:ext uri="{BB962C8B-B14F-4D97-AF65-F5344CB8AC3E}">
        <p14:creationId xmlns:p14="http://schemas.microsoft.com/office/powerpoint/2010/main" val="295540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pPr eaLnBrk="1" hangingPunct="1">
              <a:buFont typeface="Arial" pitchFamily="34" charset="0"/>
              <a:buNone/>
            </a:pPr>
            <a:endParaRPr lang="en-US" dirty="0" smtClean="0"/>
          </a:p>
        </p:txBody>
      </p:sp>
      <p:sp>
        <p:nvSpPr>
          <p:cNvPr id="43012" name="Slide Number Placeholder 3"/>
          <p:cNvSpPr>
            <a:spLocks noGrp="1"/>
          </p:cNvSpPr>
          <p:nvPr>
            <p:ph type="sldNum" sz="quarter" idx="5"/>
          </p:nvPr>
        </p:nvSpPr>
        <p:spPr>
          <a:noFill/>
        </p:spPr>
        <p:txBody>
          <a:bodyPr/>
          <a:lstStyle/>
          <a:p>
            <a:fld id="{D23909F8-39CE-48DA-910D-709AF6EA908B}" type="slidenum">
              <a:rPr lang="en-AU" smtClean="0">
                <a:solidFill>
                  <a:srgbClr val="000000"/>
                </a:solidFill>
              </a:rPr>
              <a:pPr/>
              <a:t>17</a:t>
            </a:fld>
            <a:endParaRPr lang="en-AU" smtClean="0">
              <a:solidFill>
                <a:srgbClr val="000000"/>
              </a:solidFill>
            </a:endParaRPr>
          </a:p>
        </p:txBody>
      </p:sp>
    </p:spTree>
    <p:extLst>
      <p:ext uri="{BB962C8B-B14F-4D97-AF65-F5344CB8AC3E}">
        <p14:creationId xmlns:p14="http://schemas.microsoft.com/office/powerpoint/2010/main" val="2969735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pPr eaLnBrk="1" hangingPunct="1">
              <a:buFont typeface="Arial" pitchFamily="34" charset="0"/>
              <a:buNone/>
            </a:pPr>
            <a:endParaRPr lang="en-US" dirty="0" smtClean="0"/>
          </a:p>
        </p:txBody>
      </p:sp>
      <p:sp>
        <p:nvSpPr>
          <p:cNvPr id="43012" name="Slide Number Placeholder 3"/>
          <p:cNvSpPr>
            <a:spLocks noGrp="1"/>
          </p:cNvSpPr>
          <p:nvPr>
            <p:ph type="sldNum" sz="quarter" idx="5"/>
          </p:nvPr>
        </p:nvSpPr>
        <p:spPr>
          <a:noFill/>
        </p:spPr>
        <p:txBody>
          <a:bodyPr/>
          <a:lstStyle/>
          <a:p>
            <a:fld id="{D23909F8-39CE-48DA-910D-709AF6EA908B}" type="slidenum">
              <a:rPr lang="en-AU" smtClean="0">
                <a:solidFill>
                  <a:srgbClr val="000000"/>
                </a:solidFill>
              </a:rPr>
              <a:pPr/>
              <a:t>18</a:t>
            </a:fld>
            <a:endParaRPr lang="en-AU" smtClean="0">
              <a:solidFill>
                <a:srgbClr val="000000"/>
              </a:solidFill>
            </a:endParaRPr>
          </a:p>
        </p:txBody>
      </p:sp>
    </p:spTree>
    <p:extLst>
      <p:ext uri="{BB962C8B-B14F-4D97-AF65-F5344CB8AC3E}">
        <p14:creationId xmlns:p14="http://schemas.microsoft.com/office/powerpoint/2010/main" val="19089549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pPr eaLnBrk="1" hangingPunct="1">
              <a:buFont typeface="Arial" pitchFamily="34" charset="0"/>
              <a:buNone/>
            </a:pPr>
            <a:endParaRPr lang="en-US" dirty="0" smtClean="0"/>
          </a:p>
        </p:txBody>
      </p:sp>
      <p:sp>
        <p:nvSpPr>
          <p:cNvPr id="43012" name="Slide Number Placeholder 3"/>
          <p:cNvSpPr>
            <a:spLocks noGrp="1"/>
          </p:cNvSpPr>
          <p:nvPr>
            <p:ph type="sldNum" sz="quarter" idx="5"/>
          </p:nvPr>
        </p:nvSpPr>
        <p:spPr>
          <a:noFill/>
        </p:spPr>
        <p:txBody>
          <a:bodyPr/>
          <a:lstStyle/>
          <a:p>
            <a:fld id="{D23909F8-39CE-48DA-910D-709AF6EA908B}" type="slidenum">
              <a:rPr lang="en-AU" smtClean="0">
                <a:solidFill>
                  <a:srgbClr val="000000"/>
                </a:solidFill>
              </a:rPr>
              <a:pPr/>
              <a:t>19</a:t>
            </a:fld>
            <a:endParaRPr lang="en-AU" smtClean="0">
              <a:solidFill>
                <a:srgbClr val="000000"/>
              </a:solidFill>
            </a:endParaRPr>
          </a:p>
        </p:txBody>
      </p:sp>
    </p:spTree>
    <p:extLst>
      <p:ext uri="{BB962C8B-B14F-4D97-AF65-F5344CB8AC3E}">
        <p14:creationId xmlns:p14="http://schemas.microsoft.com/office/powerpoint/2010/main" val="36732824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pPr>
              <a:defRPr/>
            </a:pPr>
            <a:fld id="{095C31DB-918F-470D-8D91-3A2B4D2EB26F}" type="slidenum">
              <a:rPr lang="en-AU" smtClean="0"/>
              <a:pPr>
                <a:defRPr/>
              </a:pPr>
              <a:t>20</a:t>
            </a:fld>
            <a:endParaRPr lang="en-AU" dirty="0"/>
          </a:p>
        </p:txBody>
      </p:sp>
    </p:spTree>
    <p:extLst>
      <p:ext uri="{BB962C8B-B14F-4D97-AF65-F5344CB8AC3E}">
        <p14:creationId xmlns:p14="http://schemas.microsoft.com/office/powerpoint/2010/main" val="1002440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pPr eaLnBrk="1" hangingPunct="1"/>
            <a:endParaRPr lang="en-US" dirty="0" smtClean="0"/>
          </a:p>
        </p:txBody>
      </p:sp>
      <p:sp>
        <p:nvSpPr>
          <p:cNvPr id="44036" name="Slide Number Placeholder 3"/>
          <p:cNvSpPr>
            <a:spLocks noGrp="1"/>
          </p:cNvSpPr>
          <p:nvPr>
            <p:ph type="sldNum" sz="quarter" idx="5"/>
          </p:nvPr>
        </p:nvSpPr>
        <p:spPr>
          <a:noFill/>
        </p:spPr>
        <p:txBody>
          <a:bodyPr/>
          <a:lstStyle/>
          <a:p>
            <a:fld id="{19D25099-2BC0-45C6-8085-A5A99B104CCA}" type="slidenum">
              <a:rPr lang="en-AU" smtClean="0">
                <a:solidFill>
                  <a:srgbClr val="000000"/>
                </a:solidFill>
              </a:rPr>
              <a:pPr/>
              <a:t>2</a:t>
            </a:fld>
            <a:endParaRPr lang="en-AU" smtClean="0">
              <a:solidFill>
                <a:srgbClr val="000000"/>
              </a:solidFill>
            </a:endParaRPr>
          </a:p>
        </p:txBody>
      </p:sp>
    </p:spTree>
    <p:extLst>
      <p:ext uri="{BB962C8B-B14F-4D97-AF65-F5344CB8AC3E}">
        <p14:creationId xmlns:p14="http://schemas.microsoft.com/office/powerpoint/2010/main" val="3069406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pPr eaLnBrk="1" hangingPunct="1">
              <a:buFont typeface="Arial" pitchFamily="34" charset="0"/>
              <a:buNone/>
            </a:pPr>
            <a:endParaRPr lang="en-US" dirty="0" smtClean="0"/>
          </a:p>
        </p:txBody>
      </p:sp>
      <p:sp>
        <p:nvSpPr>
          <p:cNvPr id="43012" name="Slide Number Placeholder 3"/>
          <p:cNvSpPr>
            <a:spLocks noGrp="1"/>
          </p:cNvSpPr>
          <p:nvPr>
            <p:ph type="sldNum" sz="quarter" idx="5"/>
          </p:nvPr>
        </p:nvSpPr>
        <p:spPr>
          <a:noFill/>
        </p:spPr>
        <p:txBody>
          <a:bodyPr/>
          <a:lstStyle/>
          <a:p>
            <a:fld id="{D23909F8-39CE-48DA-910D-709AF6EA908B}" type="slidenum">
              <a:rPr lang="en-AU" smtClean="0">
                <a:solidFill>
                  <a:srgbClr val="000000"/>
                </a:solidFill>
              </a:rPr>
              <a:pPr/>
              <a:t>4</a:t>
            </a:fld>
            <a:endParaRPr lang="en-AU" smtClean="0">
              <a:solidFill>
                <a:srgbClr val="000000"/>
              </a:solidFill>
            </a:endParaRPr>
          </a:p>
        </p:txBody>
      </p:sp>
    </p:spTree>
    <p:extLst>
      <p:ext uri="{BB962C8B-B14F-4D97-AF65-F5344CB8AC3E}">
        <p14:creationId xmlns:p14="http://schemas.microsoft.com/office/powerpoint/2010/main" val="4215866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pPr eaLnBrk="1" hangingPunct="1">
              <a:buFont typeface="Arial" pitchFamily="34" charset="0"/>
              <a:buNone/>
            </a:pPr>
            <a:endParaRPr lang="en-US" dirty="0" smtClean="0"/>
          </a:p>
        </p:txBody>
      </p:sp>
      <p:sp>
        <p:nvSpPr>
          <p:cNvPr id="43012" name="Slide Number Placeholder 3"/>
          <p:cNvSpPr>
            <a:spLocks noGrp="1"/>
          </p:cNvSpPr>
          <p:nvPr>
            <p:ph type="sldNum" sz="quarter" idx="5"/>
          </p:nvPr>
        </p:nvSpPr>
        <p:spPr>
          <a:noFill/>
        </p:spPr>
        <p:txBody>
          <a:bodyPr/>
          <a:lstStyle/>
          <a:p>
            <a:fld id="{D23909F8-39CE-48DA-910D-709AF6EA908B}" type="slidenum">
              <a:rPr lang="en-AU" smtClean="0">
                <a:solidFill>
                  <a:srgbClr val="000000"/>
                </a:solidFill>
              </a:rPr>
              <a:pPr/>
              <a:t>5</a:t>
            </a:fld>
            <a:endParaRPr lang="en-AU" smtClean="0">
              <a:solidFill>
                <a:srgbClr val="000000"/>
              </a:solidFill>
            </a:endParaRPr>
          </a:p>
        </p:txBody>
      </p:sp>
    </p:spTree>
    <p:extLst>
      <p:ext uri="{BB962C8B-B14F-4D97-AF65-F5344CB8AC3E}">
        <p14:creationId xmlns:p14="http://schemas.microsoft.com/office/powerpoint/2010/main" val="3879652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pPr eaLnBrk="1" hangingPunct="1">
              <a:buFont typeface="Arial" pitchFamily="34" charset="0"/>
              <a:buNone/>
            </a:pPr>
            <a:endParaRPr lang="en-US" dirty="0" smtClean="0"/>
          </a:p>
        </p:txBody>
      </p:sp>
      <p:sp>
        <p:nvSpPr>
          <p:cNvPr id="43012" name="Slide Number Placeholder 3"/>
          <p:cNvSpPr>
            <a:spLocks noGrp="1"/>
          </p:cNvSpPr>
          <p:nvPr>
            <p:ph type="sldNum" sz="quarter" idx="5"/>
          </p:nvPr>
        </p:nvSpPr>
        <p:spPr>
          <a:noFill/>
        </p:spPr>
        <p:txBody>
          <a:bodyPr/>
          <a:lstStyle/>
          <a:p>
            <a:fld id="{D23909F8-39CE-48DA-910D-709AF6EA908B}" type="slidenum">
              <a:rPr lang="en-AU" smtClean="0">
                <a:solidFill>
                  <a:srgbClr val="000000"/>
                </a:solidFill>
              </a:rPr>
              <a:pPr/>
              <a:t>6</a:t>
            </a:fld>
            <a:endParaRPr lang="en-AU" smtClean="0">
              <a:solidFill>
                <a:srgbClr val="000000"/>
              </a:solidFill>
            </a:endParaRPr>
          </a:p>
        </p:txBody>
      </p:sp>
    </p:spTree>
    <p:extLst>
      <p:ext uri="{BB962C8B-B14F-4D97-AF65-F5344CB8AC3E}">
        <p14:creationId xmlns:p14="http://schemas.microsoft.com/office/powerpoint/2010/main" val="25838519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pPr eaLnBrk="1" hangingPunct="1">
              <a:buFont typeface="Arial" pitchFamily="34" charset="0"/>
              <a:buNone/>
            </a:pPr>
            <a:endParaRPr lang="en-US" dirty="0" smtClean="0"/>
          </a:p>
        </p:txBody>
      </p:sp>
      <p:sp>
        <p:nvSpPr>
          <p:cNvPr id="43012" name="Slide Number Placeholder 3"/>
          <p:cNvSpPr>
            <a:spLocks noGrp="1"/>
          </p:cNvSpPr>
          <p:nvPr>
            <p:ph type="sldNum" sz="quarter" idx="5"/>
          </p:nvPr>
        </p:nvSpPr>
        <p:spPr>
          <a:noFill/>
        </p:spPr>
        <p:txBody>
          <a:bodyPr/>
          <a:lstStyle/>
          <a:p>
            <a:fld id="{D23909F8-39CE-48DA-910D-709AF6EA908B}" type="slidenum">
              <a:rPr lang="en-AU" smtClean="0">
                <a:solidFill>
                  <a:srgbClr val="000000"/>
                </a:solidFill>
              </a:rPr>
              <a:pPr/>
              <a:t>9</a:t>
            </a:fld>
            <a:endParaRPr lang="en-AU" smtClean="0">
              <a:solidFill>
                <a:srgbClr val="000000"/>
              </a:solidFill>
            </a:endParaRPr>
          </a:p>
        </p:txBody>
      </p:sp>
    </p:spTree>
    <p:extLst>
      <p:ext uri="{BB962C8B-B14F-4D97-AF65-F5344CB8AC3E}">
        <p14:creationId xmlns:p14="http://schemas.microsoft.com/office/powerpoint/2010/main" val="999702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pPr eaLnBrk="1" hangingPunct="1">
              <a:buFont typeface="Arial" pitchFamily="34" charset="0"/>
              <a:buNone/>
            </a:pPr>
            <a:endParaRPr lang="en-US" dirty="0" smtClean="0"/>
          </a:p>
        </p:txBody>
      </p:sp>
      <p:sp>
        <p:nvSpPr>
          <p:cNvPr id="43012" name="Slide Number Placeholder 3"/>
          <p:cNvSpPr>
            <a:spLocks noGrp="1"/>
          </p:cNvSpPr>
          <p:nvPr>
            <p:ph type="sldNum" sz="quarter" idx="5"/>
          </p:nvPr>
        </p:nvSpPr>
        <p:spPr>
          <a:noFill/>
        </p:spPr>
        <p:txBody>
          <a:bodyPr/>
          <a:lstStyle/>
          <a:p>
            <a:fld id="{D23909F8-39CE-48DA-910D-709AF6EA908B}" type="slidenum">
              <a:rPr lang="en-AU" smtClean="0">
                <a:solidFill>
                  <a:srgbClr val="000000"/>
                </a:solidFill>
              </a:rPr>
              <a:pPr/>
              <a:t>11</a:t>
            </a:fld>
            <a:endParaRPr lang="en-AU" smtClean="0">
              <a:solidFill>
                <a:srgbClr val="000000"/>
              </a:solidFill>
            </a:endParaRPr>
          </a:p>
        </p:txBody>
      </p:sp>
    </p:spTree>
    <p:extLst>
      <p:ext uri="{BB962C8B-B14F-4D97-AF65-F5344CB8AC3E}">
        <p14:creationId xmlns:p14="http://schemas.microsoft.com/office/powerpoint/2010/main" val="3386353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pPr eaLnBrk="1" hangingPunct="1">
              <a:buFont typeface="Arial" pitchFamily="34" charset="0"/>
              <a:buNone/>
            </a:pPr>
            <a:endParaRPr lang="en-US" dirty="0" smtClean="0"/>
          </a:p>
        </p:txBody>
      </p:sp>
      <p:sp>
        <p:nvSpPr>
          <p:cNvPr id="43012" name="Slide Number Placeholder 3"/>
          <p:cNvSpPr>
            <a:spLocks noGrp="1"/>
          </p:cNvSpPr>
          <p:nvPr>
            <p:ph type="sldNum" sz="quarter" idx="5"/>
          </p:nvPr>
        </p:nvSpPr>
        <p:spPr>
          <a:noFill/>
        </p:spPr>
        <p:txBody>
          <a:bodyPr/>
          <a:lstStyle/>
          <a:p>
            <a:fld id="{D23909F8-39CE-48DA-910D-709AF6EA908B}" type="slidenum">
              <a:rPr lang="en-AU" smtClean="0">
                <a:solidFill>
                  <a:srgbClr val="000000"/>
                </a:solidFill>
              </a:rPr>
              <a:pPr/>
              <a:t>12</a:t>
            </a:fld>
            <a:endParaRPr lang="en-AU" smtClean="0">
              <a:solidFill>
                <a:srgbClr val="000000"/>
              </a:solidFill>
            </a:endParaRPr>
          </a:p>
        </p:txBody>
      </p:sp>
    </p:spTree>
    <p:extLst>
      <p:ext uri="{BB962C8B-B14F-4D97-AF65-F5344CB8AC3E}">
        <p14:creationId xmlns:p14="http://schemas.microsoft.com/office/powerpoint/2010/main" val="35217354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pPr eaLnBrk="1" hangingPunct="1">
              <a:buFont typeface="Arial" pitchFamily="34" charset="0"/>
              <a:buNone/>
            </a:pPr>
            <a:endParaRPr lang="en-US" dirty="0" smtClean="0"/>
          </a:p>
        </p:txBody>
      </p:sp>
      <p:sp>
        <p:nvSpPr>
          <p:cNvPr id="43012" name="Slide Number Placeholder 3"/>
          <p:cNvSpPr>
            <a:spLocks noGrp="1"/>
          </p:cNvSpPr>
          <p:nvPr>
            <p:ph type="sldNum" sz="quarter" idx="5"/>
          </p:nvPr>
        </p:nvSpPr>
        <p:spPr>
          <a:noFill/>
        </p:spPr>
        <p:txBody>
          <a:bodyPr/>
          <a:lstStyle/>
          <a:p>
            <a:fld id="{D23909F8-39CE-48DA-910D-709AF6EA908B}" type="slidenum">
              <a:rPr lang="en-AU" smtClean="0">
                <a:solidFill>
                  <a:srgbClr val="000000"/>
                </a:solidFill>
              </a:rPr>
              <a:pPr/>
              <a:t>13</a:t>
            </a:fld>
            <a:endParaRPr lang="en-AU" smtClean="0">
              <a:solidFill>
                <a:srgbClr val="000000"/>
              </a:solidFill>
            </a:endParaRPr>
          </a:p>
        </p:txBody>
      </p:sp>
    </p:spTree>
    <p:extLst>
      <p:ext uri="{BB962C8B-B14F-4D97-AF65-F5344CB8AC3E}">
        <p14:creationId xmlns:p14="http://schemas.microsoft.com/office/powerpoint/2010/main" val="2165199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Footer Placeholder 3"/>
          <p:cNvSpPr>
            <a:spLocks noGrp="1"/>
          </p:cNvSpPr>
          <p:nvPr>
            <p:ph type="ftr" sz="quarter" idx="10"/>
          </p:nvPr>
        </p:nvSpPr>
        <p:spPr bwMode="white">
          <a:xfrm>
            <a:off x="719138" y="611188"/>
            <a:ext cx="7700962" cy="635000"/>
          </a:xfrm>
          <a:prstGeom prst="rect">
            <a:avLst/>
          </a:prstGeom>
        </p:spPr>
        <p:txBody>
          <a:bodyPr lIns="0" tIns="0" rIns="0" bIns="0"/>
          <a:lstStyle>
            <a:lvl1pPr marL="0" indent="0">
              <a:spcAft>
                <a:spcPts val="1400"/>
              </a:spcAft>
              <a:defRPr sz="3000">
                <a:solidFill>
                  <a:schemeClr val="bg1"/>
                </a:solidFill>
                <a:latin typeface="Arial" charset="0"/>
              </a:defRPr>
            </a:lvl1pPr>
            <a:lvl2pPr marL="0" indent="0">
              <a:defRPr/>
            </a:lvl2pPr>
          </a:lstStyle>
          <a:p>
            <a:pPr>
              <a:defRPr/>
            </a:pPr>
            <a:r>
              <a:rPr lang="en-AU"/>
              <a:t>TITLE OF PRESENTATION</a:t>
            </a:r>
          </a:p>
        </p:txBody>
      </p:sp>
      <p:sp>
        <p:nvSpPr>
          <p:cNvPr id="4" name="Date Placeholder 4"/>
          <p:cNvSpPr>
            <a:spLocks noGrp="1"/>
          </p:cNvSpPr>
          <p:nvPr>
            <p:ph type="dt" sz="half" idx="11"/>
          </p:nvPr>
        </p:nvSpPr>
        <p:spPr bwMode="white">
          <a:xfrm>
            <a:off x="720725" y="1244600"/>
            <a:ext cx="5399088" cy="719138"/>
          </a:xfrm>
          <a:prstGeom prst="rect">
            <a:avLst/>
          </a:prstGeom>
        </p:spPr>
        <p:txBody>
          <a:bodyPr vert="horz" lIns="0" tIns="0" rIns="0" bIns="0" rtlCol="0" anchor="t" anchorCtr="0"/>
          <a:lstStyle>
            <a:lvl1pPr algn="l">
              <a:spcAft>
                <a:spcPts val="1400"/>
              </a:spcAft>
              <a:defRPr sz="2000">
                <a:solidFill>
                  <a:schemeClr val="bg1"/>
                </a:solidFill>
                <a:latin typeface="Arial" charset="0"/>
              </a:defRPr>
            </a:lvl1pPr>
          </a:lstStyle>
          <a:p>
            <a:pPr>
              <a:defRPr/>
            </a:pPr>
            <a:r>
              <a:rPr lang="en-US"/>
              <a:t>May 2009</a:t>
            </a:r>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719138" y="142875"/>
            <a:ext cx="5938837" cy="882650"/>
          </a:xfrm>
        </p:spPr>
        <p:txBody>
          <a:bodyPr/>
          <a:lstStyle/>
          <a:p>
            <a:r>
              <a:rPr lang="en-US" smtClean="0"/>
              <a:t>Click to edit Master title style</a:t>
            </a:r>
            <a:endParaRPr lang="en-AU"/>
          </a:p>
        </p:txBody>
      </p:sp>
      <p:sp>
        <p:nvSpPr>
          <p:cNvPr id="3" name="Content Placeholder 2"/>
          <p:cNvSpPr>
            <a:spLocks noGrp="1"/>
          </p:cNvSpPr>
          <p:nvPr>
            <p:ph sz="quarter" idx="1"/>
          </p:nvPr>
        </p:nvSpPr>
        <p:spPr>
          <a:xfrm>
            <a:off x="719138" y="1438275"/>
            <a:ext cx="3773487" cy="19208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quarter" idx="2"/>
          </p:nvPr>
        </p:nvSpPr>
        <p:spPr>
          <a:xfrm>
            <a:off x="4645025" y="1438275"/>
            <a:ext cx="3775075" cy="19208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Content Placeholder 4"/>
          <p:cNvSpPr>
            <a:spLocks noGrp="1"/>
          </p:cNvSpPr>
          <p:nvPr>
            <p:ph sz="quarter" idx="3"/>
          </p:nvPr>
        </p:nvSpPr>
        <p:spPr>
          <a:xfrm>
            <a:off x="719138" y="3511550"/>
            <a:ext cx="3773487" cy="19208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Content Placeholder 5"/>
          <p:cNvSpPr>
            <a:spLocks noGrp="1"/>
          </p:cNvSpPr>
          <p:nvPr>
            <p:ph sz="quarter" idx="4"/>
          </p:nvPr>
        </p:nvSpPr>
        <p:spPr>
          <a:xfrm>
            <a:off x="4645025" y="3511550"/>
            <a:ext cx="3775075" cy="19208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Rectangle 6"/>
          <p:cNvSpPr>
            <a:spLocks noGrp="1" noChangeArrowheads="1"/>
          </p:cNvSpPr>
          <p:nvPr>
            <p:ph type="sldNum" sz="quarter" idx="10"/>
          </p:nvPr>
        </p:nvSpPr>
        <p:spPr>
          <a:ln/>
        </p:spPr>
        <p:txBody>
          <a:bodyPr/>
          <a:lstStyle>
            <a:lvl1pPr>
              <a:defRPr/>
            </a:lvl1pPr>
          </a:lstStyle>
          <a:p>
            <a:pPr>
              <a:defRPr/>
            </a:pPr>
            <a:r>
              <a:rPr lang="en-AU"/>
              <a:t>PG</a:t>
            </a:r>
            <a:fld id="{90347C37-712C-402A-BAC0-4FBF8741B9F1}" type="slidenum">
              <a:rPr lang="en-AU"/>
              <a:pPr>
                <a:defRPr/>
              </a:pPr>
              <a:t>‹#›</a:t>
            </a:fld>
            <a:endParaRPr lang="en-AU"/>
          </a:p>
        </p:txBody>
      </p:sp>
      <p:sp>
        <p:nvSpPr>
          <p:cNvPr id="8" name="Rectangle 7"/>
          <p:cNvSpPr>
            <a:spLocks noGrp="1" noChangeArrowheads="1"/>
          </p:cNvSpPr>
          <p:nvPr>
            <p:ph type="dt" sz="half" idx="11"/>
          </p:nvPr>
        </p:nvSpPr>
        <p:spPr>
          <a:ln/>
        </p:spPr>
        <p:txBody>
          <a:bodyPr/>
          <a:lstStyle>
            <a:lvl1pPr>
              <a:defRPr/>
            </a:lvl1pPr>
          </a:lstStyle>
          <a:p>
            <a:pPr>
              <a:defRPr/>
            </a:pPr>
            <a:r>
              <a:rPr lang="en-US"/>
              <a:t>May 2009</a:t>
            </a:r>
            <a:endParaRPr lang="en-AU"/>
          </a:p>
        </p:txBody>
      </p:sp>
      <p:sp>
        <p:nvSpPr>
          <p:cNvPr id="9" name="Rectangle 8"/>
          <p:cNvSpPr>
            <a:spLocks noGrp="1" noChangeArrowheads="1"/>
          </p:cNvSpPr>
          <p:nvPr>
            <p:ph type="ftr" sz="quarter" idx="12"/>
          </p:nvPr>
        </p:nvSpPr>
        <p:spPr>
          <a:ln/>
        </p:spPr>
        <p:txBody>
          <a:bodyPr/>
          <a:lstStyle>
            <a:lvl1pPr>
              <a:defRPr/>
            </a:lvl1pPr>
          </a:lstStyle>
          <a:p>
            <a:pPr>
              <a:defRPr/>
            </a:pPr>
            <a:r>
              <a:rPr lang="en-AU"/>
              <a:t>TITLE OF PRESENTATION</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719138" y="142875"/>
            <a:ext cx="5938837" cy="882650"/>
          </a:xfrm>
        </p:spPr>
        <p:txBody>
          <a:bodyPr/>
          <a:lstStyle/>
          <a:p>
            <a:r>
              <a:rPr lang="en-US" smtClean="0"/>
              <a:t>Click to edit Master title style</a:t>
            </a:r>
            <a:endParaRPr lang="en-AU"/>
          </a:p>
        </p:txBody>
      </p:sp>
      <p:sp>
        <p:nvSpPr>
          <p:cNvPr id="3" name="Text Placeholder 2"/>
          <p:cNvSpPr>
            <a:spLocks noGrp="1"/>
          </p:cNvSpPr>
          <p:nvPr>
            <p:ph type="body" sz="half" idx="1"/>
          </p:nvPr>
        </p:nvSpPr>
        <p:spPr>
          <a:xfrm>
            <a:off x="719138" y="1150938"/>
            <a:ext cx="7700962"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719138" y="3368675"/>
            <a:ext cx="7700962" cy="2065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Rectangle 6"/>
          <p:cNvSpPr>
            <a:spLocks noGrp="1" noChangeArrowheads="1"/>
          </p:cNvSpPr>
          <p:nvPr>
            <p:ph type="sldNum" sz="quarter" idx="10"/>
          </p:nvPr>
        </p:nvSpPr>
        <p:spPr>
          <a:ln/>
        </p:spPr>
        <p:txBody>
          <a:bodyPr/>
          <a:lstStyle>
            <a:lvl1pPr>
              <a:defRPr/>
            </a:lvl1pPr>
          </a:lstStyle>
          <a:p>
            <a:pPr>
              <a:defRPr/>
            </a:pPr>
            <a:r>
              <a:rPr lang="en-AU"/>
              <a:t>PG</a:t>
            </a:r>
            <a:fld id="{6AFF421D-8A5E-4415-A911-0AE797AB33A6}" type="slidenum">
              <a:rPr lang="en-AU"/>
              <a:pPr>
                <a:defRPr/>
              </a:pPr>
              <a:t>‹#›</a:t>
            </a:fld>
            <a:endParaRPr lang="en-AU"/>
          </a:p>
        </p:txBody>
      </p:sp>
      <p:sp>
        <p:nvSpPr>
          <p:cNvPr id="6" name="Rectangle 7"/>
          <p:cNvSpPr>
            <a:spLocks noGrp="1" noChangeArrowheads="1"/>
          </p:cNvSpPr>
          <p:nvPr>
            <p:ph type="dt" sz="half" idx="11"/>
          </p:nvPr>
        </p:nvSpPr>
        <p:spPr>
          <a:ln/>
        </p:spPr>
        <p:txBody>
          <a:bodyPr/>
          <a:lstStyle>
            <a:lvl1pPr>
              <a:defRPr/>
            </a:lvl1pPr>
          </a:lstStyle>
          <a:p>
            <a:pPr>
              <a:defRPr/>
            </a:pPr>
            <a:r>
              <a:rPr lang="en-US"/>
              <a:t>May 2009</a:t>
            </a:r>
            <a:endParaRPr lang="en-AU"/>
          </a:p>
        </p:txBody>
      </p:sp>
      <p:sp>
        <p:nvSpPr>
          <p:cNvPr id="7" name="Rectangle 8"/>
          <p:cNvSpPr>
            <a:spLocks noGrp="1" noChangeArrowheads="1"/>
          </p:cNvSpPr>
          <p:nvPr>
            <p:ph type="ftr" sz="quarter" idx="12"/>
          </p:nvPr>
        </p:nvSpPr>
        <p:spPr>
          <a:ln/>
        </p:spPr>
        <p:txBody>
          <a:bodyPr/>
          <a:lstStyle>
            <a:lvl1pPr>
              <a:defRPr/>
            </a:lvl1pPr>
          </a:lstStyle>
          <a:p>
            <a:pPr>
              <a:defRPr/>
            </a:pPr>
            <a:r>
              <a:rPr lang="en-AU"/>
              <a:t>TITLE OF PRESENTATION</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Title-Page-Red.jpg"/>
          <p:cNvPicPr>
            <a:picLocks/>
          </p:cNvPicPr>
          <p:nvPr userDrawn="1"/>
        </p:nvPicPr>
        <p:blipFill>
          <a:blip r:embed="rId2" cstate="print"/>
          <a:stretch>
            <a:fillRect/>
          </a:stretch>
        </p:blipFill>
        <p:spPr>
          <a:xfrm>
            <a:off x="0" y="0"/>
            <a:ext cx="9147600" cy="6865200"/>
          </a:xfrm>
          <a:prstGeom prst="rect">
            <a:avLst/>
          </a:prstGeom>
        </p:spPr>
      </p:pic>
      <p:sp>
        <p:nvSpPr>
          <p:cNvPr id="2" name="Title 1"/>
          <p:cNvSpPr>
            <a:spLocks noGrp="1"/>
          </p:cNvSpPr>
          <p:nvPr>
            <p:ph type="ctrTitle" hasCustomPrompt="1"/>
          </p:nvPr>
        </p:nvSpPr>
        <p:spPr>
          <a:xfrm>
            <a:off x="714348" y="500043"/>
            <a:ext cx="7772400" cy="1470025"/>
          </a:xfrm>
        </p:spPr>
        <p:txBody>
          <a:bodyPr anchor="b">
            <a:normAutofit/>
          </a:bodyPr>
          <a:lstStyle>
            <a:lvl1pPr algn="l">
              <a:defRPr sz="3000" cap="all" baseline="0">
                <a:solidFill>
                  <a:schemeClr val="accent3"/>
                </a:solidFill>
              </a:defRPr>
            </a:lvl1pPr>
          </a:lstStyle>
          <a:p>
            <a:r>
              <a:rPr lang="en-US" dirty="0" smtClean="0"/>
              <a:t>CLICK TO EDIT MASTER TITLE STYLE</a:t>
            </a:r>
            <a:endParaRPr lang="en-AU" dirty="0"/>
          </a:p>
        </p:txBody>
      </p:sp>
      <p:sp>
        <p:nvSpPr>
          <p:cNvPr id="3" name="Subtitle 2"/>
          <p:cNvSpPr>
            <a:spLocks noGrp="1"/>
          </p:cNvSpPr>
          <p:nvPr>
            <p:ph type="subTitle" idx="1" hasCustomPrompt="1"/>
          </p:nvPr>
        </p:nvSpPr>
        <p:spPr>
          <a:xfrm>
            <a:off x="714348" y="2214555"/>
            <a:ext cx="6400800" cy="500066"/>
          </a:xfrm>
        </p:spPr>
        <p:txBody>
          <a:bodyPr anchor="b">
            <a:normAutofit/>
          </a:bodyPr>
          <a:lstStyle>
            <a:lvl1pPr marL="0" indent="0" algn="l">
              <a:buNone/>
              <a:defRPr sz="200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October 09</a:t>
            </a:r>
            <a:endParaRPr lang="en-AU" dirty="0"/>
          </a:p>
        </p:txBody>
      </p:sp>
    </p:spTree>
    <p:extLst>
      <p:ext uri="{BB962C8B-B14F-4D97-AF65-F5344CB8AC3E}">
        <p14:creationId xmlns:p14="http://schemas.microsoft.com/office/powerpoint/2010/main" val="4071397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AU"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extLst>
      <p:ext uri="{BB962C8B-B14F-4D97-AF65-F5344CB8AC3E}">
        <p14:creationId xmlns:p14="http://schemas.microsoft.com/office/powerpoint/2010/main" val="31047273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6" descr="Divider-Red.jpg"/>
          <p:cNvPicPr>
            <a:picLocks/>
          </p:cNvPicPr>
          <p:nvPr userDrawn="1"/>
        </p:nvPicPr>
        <p:blipFill>
          <a:blip r:embed="rId2" cstate="print"/>
          <a:stretch>
            <a:fillRect/>
          </a:stretch>
        </p:blipFill>
        <p:spPr>
          <a:xfrm>
            <a:off x="0" y="0"/>
            <a:ext cx="9147600" cy="6865200"/>
          </a:xfrm>
          <a:prstGeom prst="rect">
            <a:avLst/>
          </a:prstGeom>
        </p:spPr>
      </p:pic>
      <p:sp>
        <p:nvSpPr>
          <p:cNvPr id="2" name="Title 1"/>
          <p:cNvSpPr>
            <a:spLocks noGrp="1"/>
          </p:cNvSpPr>
          <p:nvPr>
            <p:ph type="title"/>
          </p:nvPr>
        </p:nvSpPr>
        <p:spPr>
          <a:xfrm>
            <a:off x="500035" y="428605"/>
            <a:ext cx="7772400" cy="714380"/>
          </a:xfrm>
        </p:spPr>
        <p:txBody>
          <a:bodyPr anchor="b">
            <a:normAutofit/>
          </a:bodyPr>
          <a:lstStyle>
            <a:lvl1pPr algn="l">
              <a:defRPr sz="3000" b="0" cap="all" baseline="0"/>
            </a:lvl1pPr>
          </a:lstStyle>
          <a:p>
            <a:r>
              <a:rPr lang="en-US" smtClean="0"/>
              <a:t>Click to edit Master title style</a:t>
            </a:r>
            <a:endParaRPr lang="en-AU" dirty="0"/>
          </a:p>
        </p:txBody>
      </p:sp>
    </p:spTree>
    <p:extLst>
      <p:ext uri="{BB962C8B-B14F-4D97-AF65-F5344CB8AC3E}">
        <p14:creationId xmlns:p14="http://schemas.microsoft.com/office/powerpoint/2010/main" val="34616398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Layout">
    <p:spTree>
      <p:nvGrpSpPr>
        <p:cNvPr id="1" name=""/>
        <p:cNvGrpSpPr/>
        <p:nvPr/>
      </p:nvGrpSpPr>
      <p:grpSpPr>
        <a:xfrm>
          <a:off x="0" y="0"/>
          <a:ext cx="0" cy="0"/>
          <a:chOff x="0" y="0"/>
          <a:chExt cx="0" cy="0"/>
        </a:xfrm>
      </p:grpSpPr>
      <p:pic>
        <p:nvPicPr>
          <p:cNvPr id="7" name="Picture 6" descr="Divider-Red.jpg"/>
          <p:cNvPicPr>
            <a:picLocks/>
          </p:cNvPicPr>
          <p:nvPr userDrawn="1"/>
        </p:nvPicPr>
        <p:blipFill>
          <a:blip r:embed="rId2" cstate="print"/>
          <a:stretch>
            <a:fillRect/>
          </a:stretch>
        </p:blipFill>
        <p:spPr>
          <a:xfrm>
            <a:off x="0" y="0"/>
            <a:ext cx="9147600" cy="6865200"/>
          </a:xfrm>
          <a:prstGeom prst="rect">
            <a:avLst/>
          </a:prstGeom>
        </p:spPr>
      </p:pic>
      <p:sp>
        <p:nvSpPr>
          <p:cNvPr id="2" name="Title 1"/>
          <p:cNvSpPr>
            <a:spLocks noGrp="1"/>
          </p:cNvSpPr>
          <p:nvPr>
            <p:ph type="title"/>
          </p:nvPr>
        </p:nvSpPr>
        <p:spPr>
          <a:xfrm>
            <a:off x="500035" y="428605"/>
            <a:ext cx="7772400" cy="714380"/>
          </a:xfrm>
        </p:spPr>
        <p:txBody>
          <a:bodyPr anchor="b">
            <a:normAutofit/>
          </a:bodyPr>
          <a:lstStyle>
            <a:lvl1pPr algn="l">
              <a:defRPr sz="3000" b="0" cap="all" baseline="0"/>
            </a:lvl1pPr>
          </a:lstStyle>
          <a:p>
            <a:r>
              <a:rPr lang="en-US" smtClean="0"/>
              <a:t>Click to edit Master title style</a:t>
            </a:r>
            <a:endParaRPr lang="en-AU" dirty="0"/>
          </a:p>
        </p:txBody>
      </p:sp>
      <p:sp>
        <p:nvSpPr>
          <p:cNvPr id="5" name="Text Placeholder 4"/>
          <p:cNvSpPr>
            <a:spLocks noGrp="1"/>
          </p:cNvSpPr>
          <p:nvPr>
            <p:ph type="body" sz="quarter" idx="10"/>
          </p:nvPr>
        </p:nvSpPr>
        <p:spPr>
          <a:xfrm>
            <a:off x="500064" y="1428751"/>
            <a:ext cx="7858125" cy="4714875"/>
          </a:xfrm>
        </p:spPr>
        <p:txBody>
          <a:bodyPr/>
          <a:lstStyle>
            <a:lvl1pPr marL="457200" indent="-457200">
              <a:buFont typeface="+mj-lt"/>
              <a:buAutoNum type="arabicPeriod"/>
              <a:defRPr>
                <a:solidFill>
                  <a:schemeClr val="bg1"/>
                </a:solidFill>
              </a:defRPr>
            </a:lvl1pPr>
            <a:lvl2pPr marL="820738" indent="-457200">
              <a:buFont typeface="+mj-lt"/>
              <a:buAutoNum type="arabicPeriod"/>
              <a:defRPr>
                <a:solidFill>
                  <a:schemeClr val="bg1"/>
                </a:solidFill>
              </a:defRPr>
            </a:lvl2pPr>
            <a:lvl3pPr>
              <a:buFont typeface="Arial" pitchFamily="34" charset="0"/>
              <a:buChar char="•"/>
              <a:defRPr>
                <a:solidFill>
                  <a:schemeClr val="bg1"/>
                </a:solidFill>
              </a:defRPr>
            </a:lvl3pPr>
            <a:lvl4pPr>
              <a:buFont typeface="Courier New" pitchFamily="49" charset="0"/>
              <a:buChar char="o"/>
              <a:defRPr>
                <a:solidFill>
                  <a:schemeClr val="bg1"/>
                </a:solidFill>
              </a:defRPr>
            </a:lvl4pPr>
            <a:lvl5pPr>
              <a:buFont typeface="Wingdings" pitchFamily="2" charset="2"/>
              <a:buChar char="Ø"/>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extLst>
      <p:ext uri="{BB962C8B-B14F-4D97-AF65-F5344CB8AC3E}">
        <p14:creationId xmlns:p14="http://schemas.microsoft.com/office/powerpoint/2010/main" val="37583062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AU" dirty="0"/>
          </a:p>
        </p:txBody>
      </p:sp>
      <p:sp>
        <p:nvSpPr>
          <p:cNvPr id="3" name="Content Placeholder 2"/>
          <p:cNvSpPr>
            <a:spLocks noGrp="1"/>
          </p:cNvSpPr>
          <p:nvPr>
            <p:ph sz="half" idx="1"/>
          </p:nvPr>
        </p:nvSpPr>
        <p:spPr>
          <a:xfrm>
            <a:off x="457200" y="1600201"/>
            <a:ext cx="4038600"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Content Placeholder 3"/>
          <p:cNvSpPr>
            <a:spLocks noGrp="1"/>
          </p:cNvSpPr>
          <p:nvPr>
            <p:ph sz="half" idx="2"/>
          </p:nvPr>
        </p:nvSpPr>
        <p:spPr>
          <a:xfrm>
            <a:off x="4648200" y="1600201"/>
            <a:ext cx="4038600"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extLst>
      <p:ext uri="{BB962C8B-B14F-4D97-AF65-F5344CB8AC3E}">
        <p14:creationId xmlns:p14="http://schemas.microsoft.com/office/powerpoint/2010/main" val="28332564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STYLE</a:t>
            </a:r>
            <a:endParaRPr lang="en-AU" dirty="0"/>
          </a:p>
        </p:txBody>
      </p:sp>
      <p:sp>
        <p:nvSpPr>
          <p:cNvPr id="3" name="Text Placeholder 2"/>
          <p:cNvSpPr>
            <a:spLocks noGrp="1"/>
          </p:cNvSpPr>
          <p:nvPr>
            <p:ph type="body" idx="1"/>
          </p:nvPr>
        </p:nvSpPr>
        <p:spPr>
          <a:xfrm>
            <a:off x="457201" y="1357299"/>
            <a:ext cx="4040188" cy="817577"/>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2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5" name="Text Placeholder 4"/>
          <p:cNvSpPr>
            <a:spLocks noGrp="1"/>
          </p:cNvSpPr>
          <p:nvPr>
            <p:ph type="body" sz="quarter" idx="3"/>
          </p:nvPr>
        </p:nvSpPr>
        <p:spPr>
          <a:xfrm>
            <a:off x="4645026" y="1357299"/>
            <a:ext cx="4041775" cy="817577"/>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2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extLst>
      <p:ext uri="{BB962C8B-B14F-4D97-AF65-F5344CB8AC3E}">
        <p14:creationId xmlns:p14="http://schemas.microsoft.com/office/powerpoint/2010/main" val="25455156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AU" dirty="0"/>
          </a:p>
        </p:txBody>
      </p:sp>
    </p:spTree>
    <p:extLst>
      <p:ext uri="{BB962C8B-B14F-4D97-AF65-F5344CB8AC3E}">
        <p14:creationId xmlns:p14="http://schemas.microsoft.com/office/powerpoint/2010/main" val="1797854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61"/>
          <p:cNvSpPr>
            <a:spLocks noGrp="1" noChangeArrowheads="1"/>
          </p:cNvSpPr>
          <p:nvPr>
            <p:ph type="sldNum" sz="quarter" idx="10"/>
          </p:nvPr>
        </p:nvSpPr>
        <p:spPr>
          <a:ln/>
        </p:spPr>
        <p:txBody>
          <a:bodyPr/>
          <a:lstStyle>
            <a:lvl1pPr>
              <a:defRPr/>
            </a:lvl1pPr>
          </a:lstStyle>
          <a:p>
            <a:pPr>
              <a:defRPr/>
            </a:pPr>
            <a:r>
              <a:rPr lang="en-AU"/>
              <a:t>PG</a:t>
            </a:r>
            <a:fld id="{7394A5EF-B369-45EF-BC1F-44B4B491C04A}" type="slidenum">
              <a:rPr lang="en-AU"/>
              <a:pPr>
                <a:defRPr/>
              </a:pPr>
              <a:t>‹#›</a:t>
            </a:fld>
            <a:endParaRPr lang="en-AU"/>
          </a:p>
        </p:txBody>
      </p:sp>
      <p:sp>
        <p:nvSpPr>
          <p:cNvPr id="5" name="Rectangle 64"/>
          <p:cNvSpPr>
            <a:spLocks noGrp="1" noChangeArrowheads="1"/>
          </p:cNvSpPr>
          <p:nvPr>
            <p:ph type="dt" sz="half" idx="11"/>
          </p:nvPr>
        </p:nvSpPr>
        <p:spPr>
          <a:ln/>
        </p:spPr>
        <p:txBody>
          <a:bodyPr/>
          <a:lstStyle>
            <a:lvl1pPr>
              <a:defRPr/>
            </a:lvl1pPr>
          </a:lstStyle>
          <a:p>
            <a:pPr>
              <a:defRPr/>
            </a:pPr>
            <a:r>
              <a:rPr lang="en-US"/>
              <a:t>May 2009</a:t>
            </a:r>
            <a:endParaRPr lang="en-AU"/>
          </a:p>
        </p:txBody>
      </p:sp>
      <p:sp>
        <p:nvSpPr>
          <p:cNvPr id="6" name="Rectangle 65"/>
          <p:cNvSpPr>
            <a:spLocks noGrp="1" noChangeArrowheads="1"/>
          </p:cNvSpPr>
          <p:nvPr>
            <p:ph type="ftr" sz="quarter" idx="12"/>
          </p:nvPr>
        </p:nvSpPr>
        <p:spPr>
          <a:ln/>
        </p:spPr>
        <p:txBody>
          <a:bodyPr/>
          <a:lstStyle>
            <a:lvl1pPr>
              <a:defRPr/>
            </a:lvl1pPr>
          </a:lstStyle>
          <a:p>
            <a:pPr>
              <a:defRPr/>
            </a:pPr>
            <a:r>
              <a:rPr lang="en-AU"/>
              <a:t>TITLE OF PRESENTATION</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Agenda Layout">
    <p:spTree>
      <p:nvGrpSpPr>
        <p:cNvPr id="1" name=""/>
        <p:cNvGrpSpPr/>
        <p:nvPr/>
      </p:nvGrpSpPr>
      <p:grpSpPr>
        <a:xfrm>
          <a:off x="0" y="0"/>
          <a:ext cx="0" cy="0"/>
          <a:chOff x="0" y="0"/>
          <a:chExt cx="0" cy="0"/>
        </a:xfrm>
      </p:grpSpPr>
      <p:pic>
        <p:nvPicPr>
          <p:cNvPr id="7" name="Picture 6" descr="Divider-Red.jpg"/>
          <p:cNvPicPr>
            <a:picLocks/>
          </p:cNvPicPr>
          <p:nvPr userDrawn="1"/>
        </p:nvPicPr>
        <p:blipFill>
          <a:blip r:embed="rId2" cstate="print"/>
          <a:stretch>
            <a:fillRect/>
          </a:stretch>
        </p:blipFill>
        <p:spPr>
          <a:xfrm>
            <a:off x="0" y="0"/>
            <a:ext cx="9147600" cy="6865200"/>
          </a:xfrm>
          <a:prstGeom prst="rect">
            <a:avLst/>
          </a:prstGeom>
        </p:spPr>
      </p:pic>
      <p:sp>
        <p:nvSpPr>
          <p:cNvPr id="2" name="Title 1"/>
          <p:cNvSpPr>
            <a:spLocks noGrp="1"/>
          </p:cNvSpPr>
          <p:nvPr>
            <p:ph type="title"/>
          </p:nvPr>
        </p:nvSpPr>
        <p:spPr>
          <a:xfrm>
            <a:off x="500035" y="428605"/>
            <a:ext cx="7772400" cy="714380"/>
          </a:xfrm>
        </p:spPr>
        <p:txBody>
          <a:bodyPr anchor="b">
            <a:normAutofit/>
          </a:bodyPr>
          <a:lstStyle>
            <a:lvl1pPr algn="l">
              <a:defRPr sz="3000" b="0" cap="all" baseline="0"/>
            </a:lvl1pPr>
          </a:lstStyle>
          <a:p>
            <a:r>
              <a:rPr lang="en-US" smtClean="0"/>
              <a:t>Click to edit Master title style</a:t>
            </a:r>
            <a:endParaRPr lang="en-AU" dirty="0"/>
          </a:p>
        </p:txBody>
      </p:sp>
      <p:sp>
        <p:nvSpPr>
          <p:cNvPr id="5" name="Text Placeholder 4"/>
          <p:cNvSpPr>
            <a:spLocks noGrp="1"/>
          </p:cNvSpPr>
          <p:nvPr>
            <p:ph type="body" sz="quarter" idx="10"/>
          </p:nvPr>
        </p:nvSpPr>
        <p:spPr>
          <a:xfrm>
            <a:off x="500064" y="1428751"/>
            <a:ext cx="7858125" cy="4714875"/>
          </a:xfrm>
        </p:spPr>
        <p:txBody>
          <a:bodyPr/>
          <a:lstStyle>
            <a:lvl1pPr marL="457200" indent="-457200">
              <a:buFont typeface="+mj-lt"/>
              <a:buAutoNum type="arabicPeriod"/>
              <a:defRPr>
                <a:solidFill>
                  <a:schemeClr val="bg1"/>
                </a:solidFill>
              </a:defRPr>
            </a:lvl1pPr>
            <a:lvl2pPr marL="820738" indent="-457200">
              <a:buFont typeface="+mj-lt"/>
              <a:buAutoNum type="arabicPeriod"/>
              <a:defRPr>
                <a:solidFill>
                  <a:schemeClr val="bg1"/>
                </a:solidFill>
              </a:defRPr>
            </a:lvl2pPr>
            <a:lvl3pPr>
              <a:buFont typeface="Arial" pitchFamily="34" charset="0"/>
              <a:buChar char="•"/>
              <a:defRPr>
                <a:solidFill>
                  <a:schemeClr val="bg1"/>
                </a:solidFill>
              </a:defRPr>
            </a:lvl3pPr>
            <a:lvl4pPr>
              <a:buFont typeface="Courier New" pitchFamily="49" charset="0"/>
              <a:buChar char="o"/>
              <a:defRPr>
                <a:solidFill>
                  <a:schemeClr val="bg1"/>
                </a:solidFill>
              </a:defRPr>
            </a:lvl4pPr>
            <a:lvl5pPr>
              <a:buFont typeface="Wingdings" pitchFamily="2" charset="2"/>
              <a:buChar char="Ø"/>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extLst>
      <p:ext uri="{BB962C8B-B14F-4D97-AF65-F5344CB8AC3E}">
        <p14:creationId xmlns:p14="http://schemas.microsoft.com/office/powerpoint/2010/main" val="4605833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AU"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Rectangle 6"/>
          <p:cNvSpPr>
            <a:spLocks noGrp="1" noChangeArrowheads="1"/>
          </p:cNvSpPr>
          <p:nvPr>
            <p:ph type="dt" sz="half" idx="10"/>
          </p:nvPr>
        </p:nvSpPr>
        <p:spPr>
          <a:ln/>
        </p:spPr>
        <p:txBody>
          <a:bodyPr/>
          <a:lstStyle>
            <a:lvl1pPr>
              <a:defRPr/>
            </a:lvl1pPr>
          </a:lstStyle>
          <a:p>
            <a:pPr>
              <a:defRPr/>
            </a:pPr>
            <a:r>
              <a:rPr lang="en-US"/>
              <a:t>May 2009</a:t>
            </a:r>
            <a:endParaRPr lang="en-AU"/>
          </a:p>
        </p:txBody>
      </p:sp>
      <p:sp>
        <p:nvSpPr>
          <p:cNvPr id="5" name="Rectangle 7"/>
          <p:cNvSpPr>
            <a:spLocks noGrp="1" noChangeArrowheads="1"/>
          </p:cNvSpPr>
          <p:nvPr>
            <p:ph type="ftr" sz="quarter" idx="11"/>
          </p:nvPr>
        </p:nvSpPr>
        <p:spPr>
          <a:ln/>
        </p:spPr>
        <p:txBody>
          <a:bodyPr/>
          <a:lstStyle>
            <a:lvl1pPr>
              <a:defRPr/>
            </a:lvl1pPr>
          </a:lstStyle>
          <a:p>
            <a:pPr>
              <a:defRPr/>
            </a:pPr>
            <a:r>
              <a:rPr lang="en-AU"/>
              <a:t>TITLE OF PRESENTATION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bwMode="black"/>
        <p:txBody>
          <a:bodyPr/>
          <a:lstStyle>
            <a:lvl1pPr>
              <a:defRPr>
                <a:solidFill>
                  <a:srgbClr val="233C64"/>
                </a:solidFill>
              </a:defRPr>
            </a:lvl1pPr>
          </a:lstStyle>
          <a:p>
            <a:r>
              <a:rPr lang="en-US" dirty="0" smtClean="0"/>
              <a:t>Click to edit Master title style</a:t>
            </a:r>
            <a:endParaRPr lang="en-A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6"/>
          <p:cNvSpPr>
            <a:spLocks noGrp="1" noChangeArrowheads="1"/>
          </p:cNvSpPr>
          <p:nvPr>
            <p:ph type="sldNum" sz="quarter" idx="10"/>
          </p:nvPr>
        </p:nvSpPr>
        <p:spPr>
          <a:ln/>
        </p:spPr>
        <p:txBody>
          <a:bodyPr/>
          <a:lstStyle>
            <a:lvl1pPr>
              <a:defRPr/>
            </a:lvl1pPr>
          </a:lstStyle>
          <a:p>
            <a:pPr>
              <a:defRPr/>
            </a:pPr>
            <a:r>
              <a:rPr lang="en-AU"/>
              <a:t>PG</a:t>
            </a:r>
            <a:fld id="{4C5D50A9-309E-4DB9-9736-DF96719618D0}" type="slidenum">
              <a:rPr lang="en-AU"/>
              <a:pPr>
                <a:defRPr/>
              </a:pPr>
              <a:t>‹#›</a:t>
            </a:fld>
            <a:endParaRPr lang="en-AU"/>
          </a:p>
        </p:txBody>
      </p:sp>
      <p:sp>
        <p:nvSpPr>
          <p:cNvPr id="5" name="Rectangle 7"/>
          <p:cNvSpPr>
            <a:spLocks noGrp="1" noChangeArrowheads="1"/>
          </p:cNvSpPr>
          <p:nvPr>
            <p:ph type="dt" sz="half" idx="11"/>
          </p:nvPr>
        </p:nvSpPr>
        <p:spPr>
          <a:ln/>
        </p:spPr>
        <p:txBody>
          <a:bodyPr/>
          <a:lstStyle>
            <a:lvl1pPr>
              <a:defRPr/>
            </a:lvl1pPr>
          </a:lstStyle>
          <a:p>
            <a:pPr>
              <a:defRPr/>
            </a:pPr>
            <a:r>
              <a:rPr lang="en-US"/>
              <a:t>May 2009</a:t>
            </a:r>
            <a:endParaRPr lang="en-AU"/>
          </a:p>
        </p:txBody>
      </p:sp>
      <p:sp>
        <p:nvSpPr>
          <p:cNvPr id="6" name="Rectangle 8"/>
          <p:cNvSpPr>
            <a:spLocks noGrp="1" noChangeArrowheads="1"/>
          </p:cNvSpPr>
          <p:nvPr>
            <p:ph type="ftr" sz="quarter" idx="12"/>
          </p:nvPr>
        </p:nvSpPr>
        <p:spPr>
          <a:ln/>
        </p:spPr>
        <p:txBody>
          <a:bodyPr/>
          <a:lstStyle>
            <a:lvl1pPr>
              <a:defRPr/>
            </a:lvl1pPr>
          </a:lstStyle>
          <a:p>
            <a:pPr>
              <a:defRPr/>
            </a:pPr>
            <a:r>
              <a:rPr lang="en-AU"/>
              <a:t>TITLE OF PRESENTATION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719138" y="142875"/>
            <a:ext cx="5938837" cy="882650"/>
          </a:xfrm>
        </p:spPr>
        <p:txBody>
          <a:bodyPr/>
          <a:lstStyle/>
          <a:p>
            <a:r>
              <a:rPr lang="en-US" smtClean="0"/>
              <a:t>Click to edit Master title style</a:t>
            </a:r>
            <a:endParaRPr lang="en-AU"/>
          </a:p>
        </p:txBody>
      </p:sp>
      <p:sp>
        <p:nvSpPr>
          <p:cNvPr id="3" name="Content Placeholder 2"/>
          <p:cNvSpPr>
            <a:spLocks noGrp="1"/>
          </p:cNvSpPr>
          <p:nvPr>
            <p:ph sz="quarter" idx="1"/>
          </p:nvPr>
        </p:nvSpPr>
        <p:spPr>
          <a:xfrm>
            <a:off x="719138" y="1438274"/>
            <a:ext cx="3780000" cy="2448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Content Placeholder 3"/>
          <p:cNvSpPr>
            <a:spLocks noGrp="1"/>
          </p:cNvSpPr>
          <p:nvPr>
            <p:ph sz="quarter" idx="2"/>
          </p:nvPr>
        </p:nvSpPr>
        <p:spPr>
          <a:xfrm>
            <a:off x="4608000" y="1438274"/>
            <a:ext cx="3780000" cy="2448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Content Placeholder 4"/>
          <p:cNvSpPr>
            <a:spLocks noGrp="1"/>
          </p:cNvSpPr>
          <p:nvPr>
            <p:ph sz="quarter" idx="3"/>
          </p:nvPr>
        </p:nvSpPr>
        <p:spPr>
          <a:xfrm>
            <a:off x="719139" y="3996000"/>
            <a:ext cx="1836000" cy="1440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6" name="Content Placeholder 5"/>
          <p:cNvSpPr>
            <a:spLocks noGrp="1"/>
          </p:cNvSpPr>
          <p:nvPr>
            <p:ph sz="quarter" idx="4"/>
          </p:nvPr>
        </p:nvSpPr>
        <p:spPr>
          <a:xfrm>
            <a:off x="4608000" y="3996000"/>
            <a:ext cx="1836000" cy="1440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10" name="Content Placeholder 4"/>
          <p:cNvSpPr>
            <a:spLocks noGrp="1"/>
          </p:cNvSpPr>
          <p:nvPr>
            <p:ph sz="quarter" idx="13"/>
          </p:nvPr>
        </p:nvSpPr>
        <p:spPr>
          <a:xfrm>
            <a:off x="2664000" y="3996000"/>
            <a:ext cx="1836000" cy="1440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Rectangle 6"/>
          <p:cNvSpPr>
            <a:spLocks noGrp="1" noChangeArrowheads="1"/>
          </p:cNvSpPr>
          <p:nvPr>
            <p:ph type="sldNum" sz="quarter" idx="14"/>
          </p:nvPr>
        </p:nvSpPr>
        <p:spPr>
          <a:ln/>
        </p:spPr>
        <p:txBody>
          <a:bodyPr/>
          <a:lstStyle>
            <a:lvl1pPr>
              <a:defRPr/>
            </a:lvl1pPr>
          </a:lstStyle>
          <a:p>
            <a:pPr>
              <a:defRPr/>
            </a:pPr>
            <a:r>
              <a:rPr lang="en-AU"/>
              <a:t>PG</a:t>
            </a:r>
            <a:fld id="{F92F2582-20BF-4A9A-82B3-BCE270BF2C2A}" type="slidenum">
              <a:rPr lang="en-AU"/>
              <a:pPr>
                <a:defRPr/>
              </a:pPr>
              <a:t>‹#›</a:t>
            </a:fld>
            <a:endParaRPr lang="en-AU"/>
          </a:p>
        </p:txBody>
      </p:sp>
      <p:sp>
        <p:nvSpPr>
          <p:cNvPr id="9" name="Rectangle 7"/>
          <p:cNvSpPr>
            <a:spLocks noGrp="1" noChangeArrowheads="1"/>
          </p:cNvSpPr>
          <p:nvPr>
            <p:ph type="dt" sz="half" idx="15"/>
          </p:nvPr>
        </p:nvSpPr>
        <p:spPr>
          <a:ln/>
        </p:spPr>
        <p:txBody>
          <a:bodyPr/>
          <a:lstStyle>
            <a:lvl1pPr>
              <a:defRPr/>
            </a:lvl1pPr>
          </a:lstStyle>
          <a:p>
            <a:pPr>
              <a:defRPr/>
            </a:pPr>
            <a:r>
              <a:rPr lang="en-US"/>
              <a:t>May 2009</a:t>
            </a:r>
            <a:endParaRPr lang="en-AU"/>
          </a:p>
        </p:txBody>
      </p:sp>
      <p:sp>
        <p:nvSpPr>
          <p:cNvPr id="11" name="Rectangle 8"/>
          <p:cNvSpPr>
            <a:spLocks noGrp="1" noChangeArrowheads="1"/>
          </p:cNvSpPr>
          <p:nvPr>
            <p:ph type="ftr" sz="quarter" idx="16"/>
          </p:nvPr>
        </p:nvSpPr>
        <p:spPr>
          <a:ln/>
        </p:spPr>
        <p:txBody>
          <a:bodyPr/>
          <a:lstStyle>
            <a:lvl1pPr>
              <a:defRPr/>
            </a:lvl1pPr>
          </a:lstStyle>
          <a:p>
            <a:pPr>
              <a:defRPr/>
            </a:pPr>
            <a:r>
              <a:rPr lang="en-AU"/>
              <a:t>TITLE OF PRESENTATION</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10.xml"/><Relationship Id="rId1" Type="http://schemas.openxmlformats.org/officeDocument/2006/relationships/slideLayout" Target="../slideLayouts/slideLayout12.xml"/><Relationship Id="rId4" Type="http://schemas.openxmlformats.org/officeDocument/2006/relationships/image" Target="../media/image8.jpeg"/></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9" Type="http://schemas.openxmlformats.org/officeDocument/2006/relationships/image" Target="../media/image3.jpe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image" Target="../media/image8.jpeg"/><Relationship Id="rId4" Type="http://schemas.openxmlformats.org/officeDocument/2006/relationships/image" Target="../media/image2.jpeg"/></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theme" Target="../theme/theme8.xml"/><Relationship Id="rId1" Type="http://schemas.openxmlformats.org/officeDocument/2006/relationships/slideLayout" Target="../slideLayouts/slideLayout10.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9.xml"/><Relationship Id="rId1" Type="http://schemas.openxmlformats.org/officeDocument/2006/relationships/slideLayout" Target="../slideLayouts/slideLayout11.xml"/><Relationship Id="rId4" Type="http://schemas.openxmlformats.org/officeDocument/2006/relationships/image" Target="../media/image8.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invGray">
      <p:bgPr>
        <a:solidFill>
          <a:schemeClr val="bg1"/>
        </a:solidFill>
        <a:effectLst/>
      </p:bgPr>
    </p:bg>
    <p:spTree>
      <p:nvGrpSpPr>
        <p:cNvPr id="1" name=""/>
        <p:cNvGrpSpPr/>
        <p:nvPr/>
      </p:nvGrpSpPr>
      <p:grpSpPr>
        <a:xfrm>
          <a:off x="0" y="0"/>
          <a:ext cx="0" cy="0"/>
          <a:chOff x="0" y="0"/>
          <a:chExt cx="0" cy="0"/>
        </a:xfrm>
      </p:grpSpPr>
      <p:pic>
        <p:nvPicPr>
          <p:cNvPr id="1026" name="Picture 3" descr="Title-Page-Red.jpg"/>
          <p:cNvPicPr>
            <a:picLocks/>
          </p:cNvPicPr>
          <p:nvPr/>
        </p:nvPicPr>
        <p:blipFill>
          <a:blip r:embed="rId3" cstate="print"/>
          <a:srcRect/>
          <a:stretch>
            <a:fillRect/>
          </a:stretch>
        </p:blipFill>
        <p:spPr bwMode="auto">
          <a:xfrm>
            <a:off x="0" y="0"/>
            <a:ext cx="9147175" cy="6865938"/>
          </a:xfrm>
          <a:prstGeom prst="rect">
            <a:avLst/>
          </a:prstGeom>
          <a:noFill/>
          <a:ln w="9525">
            <a:noFill/>
            <a:miter lim="800000"/>
            <a:headEnd/>
            <a:tailEnd/>
          </a:ln>
        </p:spPr>
      </p:pic>
      <p:sp>
        <p:nvSpPr>
          <p:cNvPr id="1027" name="Rectangle 16"/>
          <p:cNvSpPr>
            <a:spLocks noGrp="1" noChangeArrowheads="1"/>
          </p:cNvSpPr>
          <p:nvPr>
            <p:ph type="title"/>
          </p:nvPr>
        </p:nvSpPr>
        <p:spPr bwMode="auto">
          <a:xfrm>
            <a:off x="719138" y="6405563"/>
            <a:ext cx="4318000" cy="3603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n-AU" smtClean="0"/>
          </a:p>
        </p:txBody>
      </p:sp>
    </p:spTree>
  </p:cSld>
  <p:clrMap bg1="lt1" tx1="dk1" bg2="lt2" tx2="dk2" accent1="accent1" accent2="accent2" accent3="accent3" accent4="accent4" accent5="accent5" accent6="accent6" hlink="hlink" folHlink="folHlink"/>
  <p:sldLayoutIdLst>
    <p:sldLayoutId id="2147484078" r:id="rId1"/>
  </p:sldLayoutIdLst>
  <p:timing>
    <p:tnLst>
      <p:par>
        <p:cTn id="1" dur="indefinite" restart="never" nodeType="tmRoot"/>
      </p:par>
    </p:tnLst>
  </p:timing>
  <p:hf hdr="0"/>
  <p:txStyles>
    <p:titleStyle>
      <a:lvl1pPr algn="l" rtl="0" eaLnBrk="0" fontAlgn="base" hangingPunct="0">
        <a:spcBef>
          <a:spcPct val="0"/>
        </a:spcBef>
        <a:spcAft>
          <a:spcPct val="0"/>
        </a:spcAft>
        <a:defRPr sz="900">
          <a:solidFill>
            <a:schemeClr val="tx1"/>
          </a:solidFill>
          <a:latin typeface="+mj-lt"/>
          <a:ea typeface="+mj-ea"/>
          <a:cs typeface="+mj-cs"/>
        </a:defRPr>
      </a:lvl1pPr>
      <a:lvl2pPr algn="l" rtl="0" eaLnBrk="0" fontAlgn="base" hangingPunct="0">
        <a:spcBef>
          <a:spcPct val="0"/>
        </a:spcBef>
        <a:spcAft>
          <a:spcPct val="0"/>
        </a:spcAft>
        <a:defRPr sz="900">
          <a:solidFill>
            <a:schemeClr val="tx1"/>
          </a:solidFill>
          <a:latin typeface="Arial" charset="0"/>
        </a:defRPr>
      </a:lvl2pPr>
      <a:lvl3pPr algn="l" rtl="0" eaLnBrk="0" fontAlgn="base" hangingPunct="0">
        <a:spcBef>
          <a:spcPct val="0"/>
        </a:spcBef>
        <a:spcAft>
          <a:spcPct val="0"/>
        </a:spcAft>
        <a:defRPr sz="900">
          <a:solidFill>
            <a:schemeClr val="tx1"/>
          </a:solidFill>
          <a:latin typeface="Arial" charset="0"/>
        </a:defRPr>
      </a:lvl3pPr>
      <a:lvl4pPr algn="l" rtl="0" eaLnBrk="0" fontAlgn="base" hangingPunct="0">
        <a:spcBef>
          <a:spcPct val="0"/>
        </a:spcBef>
        <a:spcAft>
          <a:spcPct val="0"/>
        </a:spcAft>
        <a:defRPr sz="900">
          <a:solidFill>
            <a:schemeClr val="tx1"/>
          </a:solidFill>
          <a:latin typeface="Arial" charset="0"/>
        </a:defRPr>
      </a:lvl4pPr>
      <a:lvl5pPr algn="l" rtl="0" eaLnBrk="0" fontAlgn="base" hangingPunct="0">
        <a:spcBef>
          <a:spcPct val="0"/>
        </a:spcBef>
        <a:spcAft>
          <a:spcPct val="0"/>
        </a:spcAft>
        <a:defRPr sz="900">
          <a:solidFill>
            <a:schemeClr val="tx1"/>
          </a:solidFill>
          <a:latin typeface="Arial" charset="0"/>
        </a:defRPr>
      </a:lvl5pPr>
      <a:lvl6pPr marL="457200" algn="l" rtl="0" eaLnBrk="1" fontAlgn="base" hangingPunct="1">
        <a:spcBef>
          <a:spcPct val="0"/>
        </a:spcBef>
        <a:spcAft>
          <a:spcPct val="0"/>
        </a:spcAft>
        <a:defRPr sz="900">
          <a:solidFill>
            <a:schemeClr val="tx1"/>
          </a:solidFill>
          <a:latin typeface="Arial" charset="0"/>
        </a:defRPr>
      </a:lvl6pPr>
      <a:lvl7pPr marL="914400" algn="l" rtl="0" eaLnBrk="1" fontAlgn="base" hangingPunct="1">
        <a:spcBef>
          <a:spcPct val="0"/>
        </a:spcBef>
        <a:spcAft>
          <a:spcPct val="0"/>
        </a:spcAft>
        <a:defRPr sz="900">
          <a:solidFill>
            <a:schemeClr val="tx1"/>
          </a:solidFill>
          <a:latin typeface="Arial" charset="0"/>
        </a:defRPr>
      </a:lvl7pPr>
      <a:lvl8pPr marL="1371600" algn="l" rtl="0" eaLnBrk="1" fontAlgn="base" hangingPunct="1">
        <a:spcBef>
          <a:spcPct val="0"/>
        </a:spcBef>
        <a:spcAft>
          <a:spcPct val="0"/>
        </a:spcAft>
        <a:defRPr sz="900">
          <a:solidFill>
            <a:schemeClr val="tx1"/>
          </a:solidFill>
          <a:latin typeface="Arial" charset="0"/>
        </a:defRPr>
      </a:lvl8pPr>
      <a:lvl9pPr marL="1828800" algn="l" rtl="0" eaLnBrk="1" fontAlgn="base" hangingPunct="1">
        <a:spcBef>
          <a:spcPct val="0"/>
        </a:spcBef>
        <a:spcAft>
          <a:spcPct val="0"/>
        </a:spcAft>
        <a:defRPr sz="900">
          <a:solidFill>
            <a:schemeClr val="tx1"/>
          </a:solidFill>
          <a:latin typeface="Arial" charset="0"/>
        </a:defRPr>
      </a:lvl9pPr>
    </p:titleStyle>
    <p:bodyStyle>
      <a:lvl1pPr marL="304800" indent="-304800" algn="l" rtl="0" eaLnBrk="0" fontAlgn="base" hangingPunct="0">
        <a:lnSpc>
          <a:spcPts val="2200"/>
        </a:lnSpc>
        <a:spcBef>
          <a:spcPct val="0"/>
        </a:spcBef>
        <a:spcAft>
          <a:spcPts val="900"/>
        </a:spcAft>
        <a:buFont typeface="Arial" charset="0"/>
        <a:buChar char="•"/>
        <a:defRPr sz="1600">
          <a:solidFill>
            <a:schemeClr val="tx1"/>
          </a:solidFill>
          <a:latin typeface="+mn-lt"/>
          <a:ea typeface="+mn-ea"/>
          <a:cs typeface="+mn-cs"/>
        </a:defRPr>
      </a:lvl1pPr>
      <a:lvl2pPr marL="306388" indent="150813" algn="l" rtl="0" eaLnBrk="0" fontAlgn="base" hangingPunct="0">
        <a:lnSpc>
          <a:spcPts val="2200"/>
        </a:lnSpc>
        <a:spcBef>
          <a:spcPct val="0"/>
        </a:spcBef>
        <a:spcAft>
          <a:spcPts val="1200"/>
        </a:spcAft>
        <a:buFont typeface="Arial" charset="0"/>
        <a:defRPr sz="2000">
          <a:solidFill>
            <a:schemeClr val="tx1"/>
          </a:solidFill>
          <a:latin typeface="+mn-lt"/>
        </a:defRPr>
      </a:lvl2pPr>
      <a:lvl3pPr marL="307975" indent="606425" algn="l" rtl="0" eaLnBrk="0" fontAlgn="base" hangingPunct="0">
        <a:lnSpc>
          <a:spcPts val="2200"/>
        </a:lnSpc>
        <a:spcBef>
          <a:spcPct val="0"/>
        </a:spcBef>
        <a:spcAft>
          <a:spcPts val="900"/>
        </a:spcAft>
        <a:buClr>
          <a:schemeClr val="tx1"/>
        </a:buClr>
        <a:buFont typeface="Arial" charset="0"/>
        <a:defRPr sz="1600">
          <a:solidFill>
            <a:schemeClr val="tx1"/>
          </a:solidFill>
          <a:latin typeface="+mn-lt"/>
        </a:defRPr>
      </a:lvl3pPr>
      <a:lvl4pPr marL="588963" indent="-279400" algn="l" rtl="0" eaLnBrk="0" fontAlgn="base" hangingPunct="0">
        <a:lnSpc>
          <a:spcPts val="2200"/>
        </a:lnSpc>
        <a:spcBef>
          <a:spcPct val="0"/>
        </a:spcBef>
        <a:spcAft>
          <a:spcPts val="900"/>
        </a:spcAft>
        <a:buFont typeface="Arial" charset="0"/>
        <a:buChar char="-"/>
        <a:defRPr sz="1600">
          <a:solidFill>
            <a:schemeClr val="tx1"/>
          </a:solidFill>
          <a:latin typeface="+mn-lt"/>
        </a:defRPr>
      </a:lvl4pPr>
      <a:lvl5pPr marL="866775" indent="-276225" algn="l" rtl="0" eaLnBrk="0" fontAlgn="base" hangingPunct="0">
        <a:lnSpc>
          <a:spcPts val="2200"/>
        </a:lnSpc>
        <a:spcBef>
          <a:spcPct val="0"/>
        </a:spcBef>
        <a:spcAft>
          <a:spcPts val="900"/>
        </a:spcAft>
        <a:buFont typeface="Arial" charset="0"/>
        <a:buChar char="-"/>
        <a:defRPr sz="1600">
          <a:solidFill>
            <a:schemeClr val="tx1"/>
          </a:solidFill>
          <a:latin typeface="+mn-lt"/>
        </a:defRPr>
      </a:lvl5pPr>
      <a:lvl6pPr marL="1323975" indent="-276225" algn="l" rtl="0" eaLnBrk="1" fontAlgn="base" hangingPunct="1">
        <a:lnSpc>
          <a:spcPts val="2200"/>
        </a:lnSpc>
        <a:spcBef>
          <a:spcPct val="0"/>
        </a:spcBef>
        <a:spcAft>
          <a:spcPts val="900"/>
        </a:spcAft>
        <a:buFont typeface="Arial" charset="0"/>
        <a:buChar char="-"/>
        <a:defRPr sz="1600">
          <a:solidFill>
            <a:schemeClr val="tx1"/>
          </a:solidFill>
          <a:latin typeface="+mn-lt"/>
        </a:defRPr>
      </a:lvl6pPr>
      <a:lvl7pPr marL="1781175" indent="-276225" algn="l" rtl="0" eaLnBrk="1" fontAlgn="base" hangingPunct="1">
        <a:lnSpc>
          <a:spcPts val="2200"/>
        </a:lnSpc>
        <a:spcBef>
          <a:spcPct val="0"/>
        </a:spcBef>
        <a:spcAft>
          <a:spcPts val="900"/>
        </a:spcAft>
        <a:buFont typeface="Arial" charset="0"/>
        <a:buChar char="-"/>
        <a:defRPr sz="1600">
          <a:solidFill>
            <a:schemeClr val="tx1"/>
          </a:solidFill>
          <a:latin typeface="+mn-lt"/>
        </a:defRPr>
      </a:lvl7pPr>
      <a:lvl8pPr marL="2238375" indent="-276225" algn="l" rtl="0" eaLnBrk="1" fontAlgn="base" hangingPunct="1">
        <a:lnSpc>
          <a:spcPts val="2200"/>
        </a:lnSpc>
        <a:spcBef>
          <a:spcPct val="0"/>
        </a:spcBef>
        <a:spcAft>
          <a:spcPts val="900"/>
        </a:spcAft>
        <a:buFont typeface="Arial" charset="0"/>
        <a:buChar char="-"/>
        <a:defRPr sz="1600">
          <a:solidFill>
            <a:schemeClr val="tx1"/>
          </a:solidFill>
          <a:latin typeface="+mn-lt"/>
        </a:defRPr>
      </a:lvl8pPr>
      <a:lvl9pPr marL="2695575" indent="-276225" algn="l" rtl="0" eaLnBrk="1" fontAlgn="base" hangingPunct="1">
        <a:lnSpc>
          <a:spcPts val="2200"/>
        </a:lnSpc>
        <a:spcBef>
          <a:spcPct val="0"/>
        </a:spcBef>
        <a:spcAft>
          <a:spcPts val="90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9" descr="Footer.jpg"/>
          <p:cNvPicPr>
            <a:picLocks/>
          </p:cNvPicPr>
          <p:nvPr/>
        </p:nvPicPr>
        <p:blipFill>
          <a:blip r:embed="rId3" cstate="print"/>
          <a:srcRect/>
          <a:stretch>
            <a:fillRect/>
          </a:stretch>
        </p:blipFill>
        <p:spPr bwMode="auto">
          <a:xfrm>
            <a:off x="0" y="5781675"/>
            <a:ext cx="9147175" cy="1079500"/>
          </a:xfrm>
          <a:prstGeom prst="rect">
            <a:avLst/>
          </a:prstGeom>
          <a:noFill/>
          <a:ln w="9525">
            <a:noFill/>
            <a:miter lim="800000"/>
            <a:headEnd/>
            <a:tailEnd/>
          </a:ln>
        </p:spPr>
      </p:pic>
      <p:pic>
        <p:nvPicPr>
          <p:cNvPr id="10243" name="Picture 2" descr="AEMO-Logo"/>
          <p:cNvPicPr>
            <a:picLocks noChangeAspect="1" noChangeArrowheads="1"/>
          </p:cNvPicPr>
          <p:nvPr/>
        </p:nvPicPr>
        <p:blipFill>
          <a:blip r:embed="rId4" cstate="print"/>
          <a:srcRect/>
          <a:stretch>
            <a:fillRect/>
          </a:stretch>
        </p:blipFill>
        <p:spPr bwMode="auto">
          <a:xfrm>
            <a:off x="6969125" y="500063"/>
            <a:ext cx="1463675" cy="503237"/>
          </a:xfrm>
          <a:prstGeom prst="rect">
            <a:avLst/>
          </a:prstGeom>
          <a:noFill/>
          <a:ln w="9525">
            <a:noFill/>
            <a:miter lim="800000"/>
            <a:headEnd/>
            <a:tailEnd/>
          </a:ln>
        </p:spPr>
      </p:pic>
      <p:sp>
        <p:nvSpPr>
          <p:cNvPr id="520196" name="Rectangle 4"/>
          <p:cNvSpPr>
            <a:spLocks noGrp="1" noChangeArrowheads="1"/>
          </p:cNvSpPr>
          <p:nvPr>
            <p:ph type="body" idx="1"/>
          </p:nvPr>
        </p:nvSpPr>
        <p:spPr bwMode="black">
          <a:xfrm>
            <a:off x="719138" y="1150938"/>
            <a:ext cx="7700962" cy="42830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p>
        </p:txBody>
      </p:sp>
      <p:sp>
        <p:nvSpPr>
          <p:cNvPr id="520197" name="Rectangle 5"/>
          <p:cNvSpPr>
            <a:spLocks noGrp="1" noChangeArrowheads="1"/>
          </p:cNvSpPr>
          <p:nvPr>
            <p:ph type="title"/>
          </p:nvPr>
        </p:nvSpPr>
        <p:spPr bwMode="black">
          <a:xfrm>
            <a:off x="719138" y="142875"/>
            <a:ext cx="5938837" cy="882650"/>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p>
            <a:pPr lvl="0"/>
            <a:r>
              <a:rPr lang="en-AU" dirty="0" smtClean="0"/>
              <a:t>CLICK TO EDIT MASTER TITLE STYLE</a:t>
            </a:r>
          </a:p>
        </p:txBody>
      </p:sp>
      <p:sp>
        <p:nvSpPr>
          <p:cNvPr id="520198" name="Rectangle 6"/>
          <p:cNvSpPr>
            <a:spLocks noGrp="1" noChangeArrowheads="1"/>
          </p:cNvSpPr>
          <p:nvPr>
            <p:ph type="sldNum" sz="quarter" idx="4"/>
          </p:nvPr>
        </p:nvSpPr>
        <p:spPr bwMode="black">
          <a:xfrm>
            <a:off x="8186738" y="6405563"/>
            <a:ext cx="509587" cy="36036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900">
                <a:solidFill>
                  <a:schemeClr val="accent2"/>
                </a:solidFill>
                <a:latin typeface="Arial" charset="0"/>
              </a:defRPr>
            </a:lvl1pPr>
          </a:lstStyle>
          <a:p>
            <a:pPr>
              <a:defRPr/>
            </a:pPr>
            <a:r>
              <a:rPr lang="en-AU"/>
              <a:t>PG</a:t>
            </a:r>
            <a:fld id="{1A2A01BC-8D13-4012-A783-21186F62E7B2}" type="slidenum">
              <a:rPr lang="en-AU"/>
              <a:pPr>
                <a:defRPr/>
              </a:pPr>
              <a:t>‹#›</a:t>
            </a:fld>
            <a:endParaRPr lang="en-AU"/>
          </a:p>
        </p:txBody>
      </p:sp>
      <p:sp>
        <p:nvSpPr>
          <p:cNvPr id="520199" name="Rectangle 7"/>
          <p:cNvSpPr>
            <a:spLocks noGrp="1" noChangeArrowheads="1"/>
          </p:cNvSpPr>
          <p:nvPr>
            <p:ph type="dt" sz="half" idx="2"/>
          </p:nvPr>
        </p:nvSpPr>
        <p:spPr bwMode="auto">
          <a:xfrm>
            <a:off x="6315075" y="6405563"/>
            <a:ext cx="1619250" cy="36036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a:defRPr sz="900">
                <a:latin typeface="Arial" charset="0"/>
              </a:defRPr>
            </a:lvl1pPr>
          </a:lstStyle>
          <a:p>
            <a:pPr>
              <a:defRPr/>
            </a:pPr>
            <a:r>
              <a:rPr lang="en-US"/>
              <a:t>May 2009</a:t>
            </a:r>
            <a:endParaRPr lang="en-AU"/>
          </a:p>
        </p:txBody>
      </p:sp>
      <p:sp>
        <p:nvSpPr>
          <p:cNvPr id="520200" name="Rectangle 8"/>
          <p:cNvSpPr>
            <a:spLocks noGrp="1" noChangeArrowheads="1"/>
          </p:cNvSpPr>
          <p:nvPr>
            <p:ph type="ftr" sz="quarter" idx="3"/>
          </p:nvPr>
        </p:nvSpPr>
        <p:spPr bwMode="auto">
          <a:xfrm>
            <a:off x="719138" y="6405563"/>
            <a:ext cx="4318000" cy="36036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900">
                <a:latin typeface="Arial" charset="0"/>
              </a:defRPr>
            </a:lvl1pPr>
          </a:lstStyle>
          <a:p>
            <a:pPr>
              <a:defRPr/>
            </a:pPr>
            <a:r>
              <a:rPr lang="en-AU"/>
              <a:t>TITLE OF PRESENTATION</a:t>
            </a:r>
          </a:p>
        </p:txBody>
      </p:sp>
      <p:sp>
        <p:nvSpPr>
          <p:cNvPr id="520201" name="Line 9"/>
          <p:cNvSpPr>
            <a:spLocks noChangeShapeType="1"/>
          </p:cNvSpPr>
          <p:nvPr/>
        </p:nvSpPr>
        <p:spPr bwMode="auto">
          <a:xfrm>
            <a:off x="8067675" y="6357938"/>
            <a:ext cx="0" cy="252412"/>
          </a:xfrm>
          <a:prstGeom prst="line">
            <a:avLst/>
          </a:prstGeom>
          <a:noFill/>
          <a:ln w="3175">
            <a:solidFill>
              <a:schemeClr val="tx1"/>
            </a:solidFill>
            <a:round/>
            <a:headEnd/>
            <a:tailEnd/>
          </a:ln>
          <a:effectLst/>
        </p:spPr>
        <p:txBody>
          <a:bodyPr/>
          <a:lstStyle/>
          <a:p>
            <a:pPr>
              <a:defRPr/>
            </a:pPr>
            <a:endParaRPr lang="en-AU" dirty="0"/>
          </a:p>
        </p:txBody>
      </p:sp>
    </p:spTree>
  </p:cSld>
  <p:clrMap bg1="lt1" tx1="dk1" bg2="lt2" tx2="dk2" accent1="accent1" accent2="accent2" accent3="accent3" accent4="accent4" accent5="accent5" accent6="accent6" hlink="hlink" folHlink="folHlink"/>
  <p:sldLayoutIdLst>
    <p:sldLayoutId id="2147484077" r:id="rId1"/>
  </p:sldLayoutIdLst>
  <p:timing>
    <p:tnLst>
      <p:par>
        <p:cTn id="1" dur="indefinite" restart="never" nodeType="tmRoot"/>
      </p:par>
    </p:tnLst>
  </p:timing>
  <p:hf hdr="0"/>
  <p:txStyles>
    <p:titleStyle>
      <a:lvl1pPr algn="l" rtl="0" eaLnBrk="0" fontAlgn="base" hangingPunct="0">
        <a:lnSpc>
          <a:spcPts val="2600"/>
        </a:lnSpc>
        <a:spcBef>
          <a:spcPct val="0"/>
        </a:spcBef>
        <a:spcAft>
          <a:spcPct val="0"/>
        </a:spcAft>
        <a:defRPr sz="2400" cap="all">
          <a:solidFill>
            <a:schemeClr val="tx1"/>
          </a:solidFill>
          <a:latin typeface="+mj-lt"/>
          <a:ea typeface="+mj-ea"/>
          <a:cs typeface="+mj-cs"/>
        </a:defRPr>
      </a:lvl1pPr>
      <a:lvl2pPr algn="l" rtl="0" eaLnBrk="0" fontAlgn="base" hangingPunct="0">
        <a:lnSpc>
          <a:spcPts val="2600"/>
        </a:lnSpc>
        <a:spcBef>
          <a:spcPct val="0"/>
        </a:spcBef>
        <a:spcAft>
          <a:spcPct val="0"/>
        </a:spcAft>
        <a:defRPr sz="2400">
          <a:solidFill>
            <a:schemeClr val="tx1"/>
          </a:solidFill>
          <a:latin typeface="Arial" charset="0"/>
        </a:defRPr>
      </a:lvl2pPr>
      <a:lvl3pPr algn="l" rtl="0" eaLnBrk="0" fontAlgn="base" hangingPunct="0">
        <a:lnSpc>
          <a:spcPts val="2600"/>
        </a:lnSpc>
        <a:spcBef>
          <a:spcPct val="0"/>
        </a:spcBef>
        <a:spcAft>
          <a:spcPct val="0"/>
        </a:spcAft>
        <a:defRPr sz="2400">
          <a:solidFill>
            <a:schemeClr val="tx1"/>
          </a:solidFill>
          <a:latin typeface="Arial" charset="0"/>
        </a:defRPr>
      </a:lvl3pPr>
      <a:lvl4pPr algn="l" rtl="0" eaLnBrk="0" fontAlgn="base" hangingPunct="0">
        <a:lnSpc>
          <a:spcPts val="2600"/>
        </a:lnSpc>
        <a:spcBef>
          <a:spcPct val="0"/>
        </a:spcBef>
        <a:spcAft>
          <a:spcPct val="0"/>
        </a:spcAft>
        <a:defRPr sz="2400">
          <a:solidFill>
            <a:schemeClr val="tx1"/>
          </a:solidFill>
          <a:latin typeface="Arial" charset="0"/>
        </a:defRPr>
      </a:lvl4pPr>
      <a:lvl5pPr algn="l" rtl="0" eaLnBrk="0" fontAlgn="base" hangingPunct="0">
        <a:lnSpc>
          <a:spcPts val="2600"/>
        </a:lnSpc>
        <a:spcBef>
          <a:spcPct val="0"/>
        </a:spcBef>
        <a:spcAft>
          <a:spcPct val="0"/>
        </a:spcAft>
        <a:defRPr sz="2400">
          <a:solidFill>
            <a:schemeClr val="tx1"/>
          </a:solidFill>
          <a:latin typeface="Arial" charset="0"/>
        </a:defRPr>
      </a:lvl5pPr>
      <a:lvl6pPr marL="457200" algn="l" rtl="0" fontAlgn="base">
        <a:lnSpc>
          <a:spcPts val="2600"/>
        </a:lnSpc>
        <a:spcBef>
          <a:spcPct val="0"/>
        </a:spcBef>
        <a:spcAft>
          <a:spcPct val="0"/>
        </a:spcAft>
        <a:defRPr sz="2400">
          <a:solidFill>
            <a:schemeClr val="tx1"/>
          </a:solidFill>
          <a:latin typeface="Arial" charset="0"/>
        </a:defRPr>
      </a:lvl6pPr>
      <a:lvl7pPr marL="914400" algn="l" rtl="0" fontAlgn="base">
        <a:lnSpc>
          <a:spcPts val="2600"/>
        </a:lnSpc>
        <a:spcBef>
          <a:spcPct val="0"/>
        </a:spcBef>
        <a:spcAft>
          <a:spcPct val="0"/>
        </a:spcAft>
        <a:defRPr sz="2400">
          <a:solidFill>
            <a:schemeClr val="tx1"/>
          </a:solidFill>
          <a:latin typeface="Arial" charset="0"/>
        </a:defRPr>
      </a:lvl7pPr>
      <a:lvl8pPr marL="1371600" algn="l" rtl="0" fontAlgn="base">
        <a:lnSpc>
          <a:spcPts val="2600"/>
        </a:lnSpc>
        <a:spcBef>
          <a:spcPct val="0"/>
        </a:spcBef>
        <a:spcAft>
          <a:spcPct val="0"/>
        </a:spcAft>
        <a:defRPr sz="2400">
          <a:solidFill>
            <a:schemeClr val="tx1"/>
          </a:solidFill>
          <a:latin typeface="Arial" charset="0"/>
        </a:defRPr>
      </a:lvl8pPr>
      <a:lvl9pPr marL="1828800" algn="l" rtl="0" fontAlgn="base">
        <a:lnSpc>
          <a:spcPts val="2600"/>
        </a:lnSpc>
        <a:spcBef>
          <a:spcPct val="0"/>
        </a:spcBef>
        <a:spcAft>
          <a:spcPct val="0"/>
        </a:spcAft>
        <a:defRPr sz="2400">
          <a:solidFill>
            <a:schemeClr val="tx1"/>
          </a:solidFill>
          <a:latin typeface="Arial" charset="0"/>
        </a:defRPr>
      </a:lvl9pPr>
    </p:titleStyle>
    <p:bodyStyle>
      <a:lvl1pPr marL="174625" indent="-174625" algn="l" rtl="0" eaLnBrk="0" fontAlgn="base" hangingPunct="0">
        <a:lnSpc>
          <a:spcPts val="2400"/>
        </a:lnSpc>
        <a:spcBef>
          <a:spcPct val="0"/>
        </a:spcBef>
        <a:spcAft>
          <a:spcPct val="0"/>
        </a:spcAft>
        <a:buFont typeface="Arial" charset="0"/>
        <a:defRPr cap="all">
          <a:solidFill>
            <a:schemeClr val="tx1"/>
          </a:solidFill>
          <a:latin typeface="+mn-lt"/>
          <a:ea typeface="+mn-ea"/>
          <a:cs typeface="+mn-cs"/>
        </a:defRPr>
      </a:lvl1pPr>
      <a:lvl2pPr marL="538163" indent="-184150" algn="l" rtl="0" eaLnBrk="0" fontAlgn="base" hangingPunct="0">
        <a:lnSpc>
          <a:spcPts val="2400"/>
        </a:lnSpc>
        <a:spcBef>
          <a:spcPct val="0"/>
        </a:spcBef>
        <a:spcAft>
          <a:spcPct val="0"/>
        </a:spcAft>
        <a:buFont typeface="Arial" charset="0"/>
        <a:defRPr>
          <a:solidFill>
            <a:schemeClr val="tx1"/>
          </a:solidFill>
          <a:latin typeface="+mn-lt"/>
        </a:defRPr>
      </a:lvl2pPr>
      <a:lvl3pPr marL="901700" indent="-184150" algn="l" rtl="0" eaLnBrk="0" fontAlgn="base" hangingPunct="0">
        <a:lnSpc>
          <a:spcPts val="2400"/>
        </a:lnSpc>
        <a:spcBef>
          <a:spcPct val="0"/>
        </a:spcBef>
        <a:spcAft>
          <a:spcPct val="0"/>
        </a:spcAft>
        <a:buClr>
          <a:schemeClr val="tx1"/>
        </a:buClr>
        <a:buFont typeface="Arial" charset="0"/>
        <a:defRPr>
          <a:solidFill>
            <a:schemeClr val="tx1"/>
          </a:solidFill>
          <a:latin typeface="+mn-lt"/>
        </a:defRPr>
      </a:lvl3pPr>
      <a:lvl4pPr marL="1255713" indent="-174625" algn="l" rtl="0" eaLnBrk="0" fontAlgn="base" hangingPunct="0">
        <a:lnSpc>
          <a:spcPts val="2400"/>
        </a:lnSpc>
        <a:spcBef>
          <a:spcPct val="0"/>
        </a:spcBef>
        <a:spcAft>
          <a:spcPct val="0"/>
        </a:spcAft>
        <a:buFont typeface="Arial" charset="0"/>
        <a:buChar char="–"/>
        <a:defRPr>
          <a:solidFill>
            <a:schemeClr val="tx1"/>
          </a:solidFill>
          <a:latin typeface="+mn-lt"/>
        </a:defRPr>
      </a:lvl4pPr>
      <a:lvl5pPr marL="1616075" indent="-176213" algn="l" rtl="0" eaLnBrk="0" fontAlgn="base" hangingPunct="0">
        <a:lnSpc>
          <a:spcPts val="2400"/>
        </a:lnSpc>
        <a:spcBef>
          <a:spcPct val="0"/>
        </a:spcBef>
        <a:spcAft>
          <a:spcPct val="0"/>
        </a:spcAft>
        <a:buFont typeface="Arial" charset="0"/>
        <a:buChar char="&gt;"/>
        <a:defRPr>
          <a:solidFill>
            <a:schemeClr val="tx1"/>
          </a:solidFill>
          <a:latin typeface="+mn-lt"/>
        </a:defRPr>
      </a:lvl5pPr>
      <a:lvl6pPr marL="2073275" indent="-176213" algn="l" rtl="0" fontAlgn="base">
        <a:lnSpc>
          <a:spcPts val="2400"/>
        </a:lnSpc>
        <a:spcBef>
          <a:spcPct val="0"/>
        </a:spcBef>
        <a:spcAft>
          <a:spcPct val="0"/>
        </a:spcAft>
        <a:buFont typeface="Arial" charset="0"/>
        <a:buChar char="-"/>
        <a:defRPr>
          <a:solidFill>
            <a:schemeClr val="tx1"/>
          </a:solidFill>
          <a:latin typeface="+mn-lt"/>
        </a:defRPr>
      </a:lvl6pPr>
      <a:lvl7pPr marL="2530475" indent="-176213" algn="l" rtl="0" fontAlgn="base">
        <a:lnSpc>
          <a:spcPts val="2400"/>
        </a:lnSpc>
        <a:spcBef>
          <a:spcPct val="0"/>
        </a:spcBef>
        <a:spcAft>
          <a:spcPct val="0"/>
        </a:spcAft>
        <a:buFont typeface="Arial" charset="0"/>
        <a:buChar char="-"/>
        <a:defRPr>
          <a:solidFill>
            <a:schemeClr val="tx1"/>
          </a:solidFill>
          <a:latin typeface="+mn-lt"/>
        </a:defRPr>
      </a:lvl7pPr>
      <a:lvl8pPr marL="2987675" indent="-176213" algn="l" rtl="0" fontAlgn="base">
        <a:lnSpc>
          <a:spcPts val="2400"/>
        </a:lnSpc>
        <a:spcBef>
          <a:spcPct val="0"/>
        </a:spcBef>
        <a:spcAft>
          <a:spcPct val="0"/>
        </a:spcAft>
        <a:buFont typeface="Arial" charset="0"/>
        <a:buChar char="-"/>
        <a:defRPr>
          <a:solidFill>
            <a:schemeClr val="tx1"/>
          </a:solidFill>
          <a:latin typeface="+mn-lt"/>
        </a:defRPr>
      </a:lvl8pPr>
      <a:lvl9pPr marL="3444875" indent="-176213" algn="l" rtl="0" fontAlgn="base">
        <a:lnSpc>
          <a:spcPts val="2400"/>
        </a:lnSpc>
        <a:spcBef>
          <a:spcPct val="0"/>
        </a:spcBef>
        <a:spcAft>
          <a:spcPct val="0"/>
        </a:spcAft>
        <a:buFont typeface="Arial"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Masthead-Generic.jpg"/>
          <p:cNvPicPr>
            <a:picLocks/>
          </p:cNvPicPr>
          <p:nvPr/>
        </p:nvPicPr>
        <p:blipFill>
          <a:blip r:embed="rId9" cstate="print"/>
          <a:stretch>
            <a:fillRect/>
          </a:stretch>
        </p:blipFill>
        <p:spPr>
          <a:xfrm>
            <a:off x="0" y="0"/>
            <a:ext cx="9147600" cy="1078992"/>
          </a:xfrm>
          <a:prstGeom prst="rect">
            <a:avLst/>
          </a:prstGeom>
        </p:spPr>
      </p:pic>
      <p:sp>
        <p:nvSpPr>
          <p:cNvPr id="2" name="Title Placeholder 1"/>
          <p:cNvSpPr>
            <a:spLocks noGrp="1"/>
          </p:cNvSpPr>
          <p:nvPr>
            <p:ph type="title"/>
          </p:nvPr>
        </p:nvSpPr>
        <p:spPr>
          <a:xfrm>
            <a:off x="457201" y="214290"/>
            <a:ext cx="6472255" cy="857256"/>
          </a:xfrm>
          <a:prstGeom prst="rect">
            <a:avLst/>
          </a:prstGeom>
        </p:spPr>
        <p:txBody>
          <a:bodyPr vert="horz" lIns="91440" tIns="45720" rIns="91440" bIns="45720" rtlCol="0" anchor="b">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457200" y="1357299"/>
            <a:ext cx="8229600" cy="476886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8" name="TextBox 7"/>
          <p:cNvSpPr txBox="1"/>
          <p:nvPr/>
        </p:nvSpPr>
        <p:spPr>
          <a:xfrm>
            <a:off x="7543792" y="6357958"/>
            <a:ext cx="1143008" cy="261610"/>
          </a:xfrm>
          <a:prstGeom prst="rect">
            <a:avLst/>
          </a:prstGeom>
          <a:noFill/>
        </p:spPr>
        <p:txBody>
          <a:bodyPr wrap="square" rtlCol="0">
            <a:spAutoFit/>
          </a:bodyPr>
          <a:lstStyle/>
          <a:p>
            <a:pPr algn="r" fontAlgn="auto">
              <a:spcBef>
                <a:spcPts val="0"/>
              </a:spcBef>
              <a:spcAft>
                <a:spcPts val="0"/>
              </a:spcAft>
            </a:pPr>
            <a:r>
              <a:rPr lang="en-AU" sz="1100" dirty="0" smtClean="0">
                <a:solidFill>
                  <a:srgbClr val="1E4164"/>
                </a:solidFill>
                <a:latin typeface="Arial"/>
              </a:rPr>
              <a:t>SLIDE </a:t>
            </a:r>
            <a:fld id="{B602A6DE-BF6F-4EAB-917C-8134D0F37D4B}" type="slidenum">
              <a:rPr lang="en-AU" sz="1100" smtClean="0">
                <a:solidFill>
                  <a:srgbClr val="1E4164"/>
                </a:solidFill>
                <a:latin typeface="Arial"/>
              </a:rPr>
              <a:pPr algn="r" fontAlgn="auto">
                <a:spcBef>
                  <a:spcPts val="0"/>
                </a:spcBef>
                <a:spcAft>
                  <a:spcPts val="0"/>
                </a:spcAft>
              </a:pPr>
              <a:t>‹#›</a:t>
            </a:fld>
            <a:endParaRPr lang="en-AU" sz="1100" dirty="0">
              <a:solidFill>
                <a:srgbClr val="1E4164"/>
              </a:solidFill>
              <a:latin typeface="Arial"/>
            </a:endParaRPr>
          </a:p>
        </p:txBody>
      </p:sp>
    </p:spTree>
    <p:extLst>
      <p:ext uri="{BB962C8B-B14F-4D97-AF65-F5344CB8AC3E}">
        <p14:creationId xmlns:p14="http://schemas.microsoft.com/office/powerpoint/2010/main" val="931150275"/>
      </p:ext>
    </p:extLst>
  </p:cSld>
  <p:clrMap bg1="lt1" tx1="dk1" bg2="lt2" tx2="dk2" accent1="accent1" accent2="accent2" accent3="accent3" accent4="accent4" accent5="accent5" accent6="accent6" hlink="hlink" folHlink="folHlink"/>
  <p:sldLayoutIdLst>
    <p:sldLayoutId id="2147484080" r:id="rId1"/>
    <p:sldLayoutId id="2147484081" r:id="rId2"/>
    <p:sldLayoutId id="2147484082" r:id="rId3"/>
    <p:sldLayoutId id="2147484083" r:id="rId4"/>
    <p:sldLayoutId id="2147484084" r:id="rId5"/>
    <p:sldLayoutId id="2147484085" r:id="rId6"/>
    <p:sldLayoutId id="2147484086" r:id="rId7"/>
  </p:sldLayoutIdLst>
  <p:hf hdr="0" ftr="0" dt="0"/>
  <p:txStyles>
    <p:titleStyle>
      <a:lvl1pPr algn="l" defTabSz="914400" rtl="0" eaLnBrk="1" latinLnBrk="0" hangingPunct="1">
        <a:spcBef>
          <a:spcPct val="0"/>
        </a:spcBef>
        <a:buNone/>
        <a:defRPr sz="2400" kern="1200" cap="all" baseline="0">
          <a:solidFill>
            <a:schemeClr val="accent3"/>
          </a:solidFill>
          <a:latin typeface="+mj-lt"/>
          <a:ea typeface="+mj-ea"/>
          <a:cs typeface="+mj-cs"/>
        </a:defRPr>
      </a:lvl1pPr>
    </p:titleStyle>
    <p:bodyStyle>
      <a:lvl1pPr marL="363538" indent="-363538" algn="l" defTabSz="914400" rtl="0" eaLnBrk="1" latinLnBrk="0" hangingPunct="1">
        <a:spcBef>
          <a:spcPct val="20000"/>
        </a:spcBef>
        <a:buFont typeface="Arial" pitchFamily="34" charset="0"/>
        <a:buChar char="•"/>
        <a:defRPr sz="2400" kern="1200" cap="none" baseline="0">
          <a:solidFill>
            <a:schemeClr val="tx1"/>
          </a:solidFill>
          <a:latin typeface="+mn-lt"/>
          <a:ea typeface="+mn-ea"/>
          <a:cs typeface="+mn-cs"/>
        </a:defRPr>
      </a:lvl1pPr>
      <a:lvl2pPr marL="712788" indent="-349250" algn="l" defTabSz="914400" rtl="0" eaLnBrk="1" latinLnBrk="0" hangingPunct="1">
        <a:spcBef>
          <a:spcPct val="20000"/>
        </a:spcBef>
        <a:buFont typeface="Courier New" pitchFamily="49" charset="0"/>
        <a:buChar char="o"/>
        <a:defRPr sz="2200" kern="1200">
          <a:solidFill>
            <a:schemeClr val="tx1"/>
          </a:solidFill>
          <a:latin typeface="+mn-lt"/>
          <a:ea typeface="+mn-ea"/>
          <a:cs typeface="+mn-cs"/>
        </a:defRPr>
      </a:lvl2pPr>
      <a:lvl3pPr marL="1076325" indent="-363538" algn="l" defTabSz="914400" rtl="0" eaLnBrk="1" latinLnBrk="0" hangingPunct="1">
        <a:spcBef>
          <a:spcPct val="20000"/>
        </a:spcBef>
        <a:buFont typeface="Wingdings" pitchFamily="2" charset="2"/>
        <a:buChar char="Ø"/>
        <a:defRPr sz="2000" kern="1200">
          <a:solidFill>
            <a:schemeClr val="tx1"/>
          </a:solidFill>
          <a:latin typeface="+mn-lt"/>
          <a:ea typeface="+mn-ea"/>
          <a:cs typeface="+mn-cs"/>
        </a:defRPr>
      </a:lvl3pPr>
      <a:lvl4pPr marL="1344613" indent="-268288"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1612900" indent="-268288" algn="l" defTabSz="914400" rtl="0" eaLnBrk="1" latinLnBrk="0" hangingPunct="1">
        <a:spcBef>
          <a:spcPct val="20000"/>
        </a:spcBef>
        <a:buFont typeface="Courier New" pitchFamily="49" charset="0"/>
        <a:buChar char="o"/>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9" descr="Footer.jpg"/>
          <p:cNvPicPr>
            <a:picLocks/>
          </p:cNvPicPr>
          <p:nvPr/>
        </p:nvPicPr>
        <p:blipFill>
          <a:blip r:embed="rId4" cstate="print"/>
          <a:srcRect/>
          <a:stretch>
            <a:fillRect/>
          </a:stretch>
        </p:blipFill>
        <p:spPr bwMode="auto">
          <a:xfrm>
            <a:off x="0" y="5781675"/>
            <a:ext cx="9147175" cy="1079500"/>
          </a:xfrm>
          <a:prstGeom prst="rect">
            <a:avLst/>
          </a:prstGeom>
          <a:noFill/>
          <a:ln w="9525">
            <a:noFill/>
            <a:miter lim="800000"/>
            <a:headEnd/>
            <a:tailEnd/>
          </a:ln>
        </p:spPr>
      </p:pic>
      <p:pic>
        <p:nvPicPr>
          <p:cNvPr id="2051" name="Picture 10" descr="Masthead-Generic.jpg"/>
          <p:cNvPicPr>
            <a:picLocks/>
          </p:cNvPicPr>
          <p:nvPr/>
        </p:nvPicPr>
        <p:blipFill>
          <a:blip r:embed="rId5" cstate="print"/>
          <a:srcRect/>
          <a:stretch>
            <a:fillRect/>
          </a:stretch>
        </p:blipFill>
        <p:spPr bwMode="auto">
          <a:xfrm>
            <a:off x="0" y="0"/>
            <a:ext cx="9147175" cy="1079500"/>
          </a:xfrm>
          <a:prstGeom prst="rect">
            <a:avLst/>
          </a:prstGeom>
          <a:noFill/>
          <a:ln w="9525">
            <a:noFill/>
            <a:miter lim="800000"/>
            <a:headEnd/>
            <a:tailEnd/>
          </a:ln>
        </p:spPr>
      </p:pic>
      <p:sp>
        <p:nvSpPr>
          <p:cNvPr id="1087" name="Rectangle 63"/>
          <p:cNvSpPr>
            <a:spLocks noGrp="1" noChangeArrowheads="1"/>
          </p:cNvSpPr>
          <p:nvPr>
            <p:ph type="body" idx="1"/>
          </p:nvPr>
        </p:nvSpPr>
        <p:spPr bwMode="black">
          <a:xfrm>
            <a:off x="431800" y="1438275"/>
            <a:ext cx="7989888" cy="44989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p>
        </p:txBody>
      </p:sp>
      <p:sp>
        <p:nvSpPr>
          <p:cNvPr id="1086" name="Rectangle 62"/>
          <p:cNvSpPr>
            <a:spLocks noGrp="1" noChangeArrowheads="1"/>
          </p:cNvSpPr>
          <p:nvPr>
            <p:ph type="title"/>
          </p:nvPr>
        </p:nvSpPr>
        <p:spPr bwMode="white">
          <a:xfrm>
            <a:off x="719138" y="142875"/>
            <a:ext cx="5938837" cy="882650"/>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p>
            <a:pPr lvl="0"/>
            <a:r>
              <a:rPr lang="en-AU" dirty="0" smtClean="0"/>
              <a:t>CLICK TO EDIT MASTER TITLE STYLE</a:t>
            </a:r>
          </a:p>
        </p:txBody>
      </p:sp>
      <p:sp>
        <p:nvSpPr>
          <p:cNvPr id="1085" name="Rectangle 61"/>
          <p:cNvSpPr>
            <a:spLocks noGrp="1" noChangeArrowheads="1"/>
          </p:cNvSpPr>
          <p:nvPr>
            <p:ph type="sldNum" sz="quarter" idx="4"/>
          </p:nvPr>
        </p:nvSpPr>
        <p:spPr bwMode="black">
          <a:xfrm>
            <a:off x="8186738" y="6405563"/>
            <a:ext cx="509587" cy="36036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900">
                <a:solidFill>
                  <a:schemeClr val="accent2"/>
                </a:solidFill>
                <a:latin typeface="Arial" charset="0"/>
              </a:defRPr>
            </a:lvl1pPr>
          </a:lstStyle>
          <a:p>
            <a:pPr>
              <a:defRPr/>
            </a:pPr>
            <a:r>
              <a:rPr lang="en-AU"/>
              <a:t>PG</a:t>
            </a:r>
            <a:fld id="{86A5200D-EE1A-4546-953E-CB846C30F1F9}" type="slidenum">
              <a:rPr lang="en-AU"/>
              <a:pPr>
                <a:defRPr/>
              </a:pPr>
              <a:t>‹#›</a:t>
            </a:fld>
            <a:endParaRPr lang="en-AU"/>
          </a:p>
        </p:txBody>
      </p:sp>
      <p:sp>
        <p:nvSpPr>
          <p:cNvPr id="1088" name="Rectangle 64"/>
          <p:cNvSpPr>
            <a:spLocks noGrp="1" noChangeArrowheads="1"/>
          </p:cNvSpPr>
          <p:nvPr>
            <p:ph type="dt" sz="half" idx="2"/>
          </p:nvPr>
        </p:nvSpPr>
        <p:spPr bwMode="auto">
          <a:xfrm>
            <a:off x="6315075" y="6405563"/>
            <a:ext cx="1619250" cy="36036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a:defRPr sz="900">
                <a:latin typeface="Arial" charset="0"/>
              </a:defRPr>
            </a:lvl1pPr>
          </a:lstStyle>
          <a:p>
            <a:pPr>
              <a:defRPr/>
            </a:pPr>
            <a:r>
              <a:rPr lang="en-US"/>
              <a:t>May 2009</a:t>
            </a:r>
            <a:endParaRPr lang="en-AU"/>
          </a:p>
        </p:txBody>
      </p:sp>
      <p:sp>
        <p:nvSpPr>
          <p:cNvPr id="1089" name="Rectangle 65"/>
          <p:cNvSpPr>
            <a:spLocks noGrp="1" noChangeArrowheads="1"/>
          </p:cNvSpPr>
          <p:nvPr>
            <p:ph type="ftr" sz="quarter" idx="3"/>
          </p:nvPr>
        </p:nvSpPr>
        <p:spPr bwMode="auto">
          <a:xfrm>
            <a:off x="719138" y="6405563"/>
            <a:ext cx="4318000" cy="36036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900">
                <a:latin typeface="Arial" charset="0"/>
              </a:defRPr>
            </a:lvl1pPr>
          </a:lstStyle>
          <a:p>
            <a:pPr>
              <a:defRPr/>
            </a:pPr>
            <a:r>
              <a:rPr lang="en-AU"/>
              <a:t>TITLE OF PRESENTATION</a:t>
            </a:r>
          </a:p>
        </p:txBody>
      </p:sp>
      <p:sp>
        <p:nvSpPr>
          <p:cNvPr id="1094" name="Line 70"/>
          <p:cNvSpPr>
            <a:spLocks noChangeShapeType="1"/>
          </p:cNvSpPr>
          <p:nvPr/>
        </p:nvSpPr>
        <p:spPr bwMode="auto">
          <a:xfrm>
            <a:off x="8067675" y="6357938"/>
            <a:ext cx="0" cy="252412"/>
          </a:xfrm>
          <a:prstGeom prst="line">
            <a:avLst/>
          </a:prstGeom>
          <a:noFill/>
          <a:ln w="3175">
            <a:solidFill>
              <a:schemeClr val="tx1"/>
            </a:solidFill>
            <a:round/>
            <a:headEnd/>
            <a:tailEnd/>
          </a:ln>
          <a:effectLst/>
        </p:spPr>
        <p:txBody>
          <a:bodyPr/>
          <a:lstStyle/>
          <a:p>
            <a:pPr>
              <a:defRPr/>
            </a:pPr>
            <a:endParaRPr lang="en-AU" dirty="0"/>
          </a:p>
        </p:txBody>
      </p:sp>
    </p:spTree>
  </p:cSld>
  <p:clrMap bg1="lt1" tx1="dk1" bg2="lt2" tx2="dk2" accent1="accent1" accent2="accent2" accent3="accent3" accent4="accent4" accent5="accent5" accent6="accent6" hlink="hlink" folHlink="folHlink"/>
  <p:sldLayoutIdLst>
    <p:sldLayoutId id="2147484068" r:id="rId1"/>
    <p:sldLayoutId id="2147484087" r:id="rId2"/>
  </p:sldLayoutIdLst>
  <p:timing>
    <p:tnLst>
      <p:par>
        <p:cTn id="1" dur="indefinite" restart="never" nodeType="tmRoot"/>
      </p:par>
    </p:tnLst>
  </p:timing>
  <p:hf hdr="0"/>
  <p:txStyles>
    <p:titleStyle>
      <a:lvl1pPr algn="l" rtl="0" eaLnBrk="0" fontAlgn="base" hangingPunct="0">
        <a:lnSpc>
          <a:spcPts val="2600"/>
        </a:lnSpc>
        <a:spcBef>
          <a:spcPct val="0"/>
        </a:spcBef>
        <a:spcAft>
          <a:spcPct val="0"/>
        </a:spcAft>
        <a:defRPr sz="2400" cap="all">
          <a:solidFill>
            <a:schemeClr val="bg1"/>
          </a:solidFill>
          <a:latin typeface="+mj-lt"/>
          <a:ea typeface="+mj-ea"/>
          <a:cs typeface="+mj-cs"/>
        </a:defRPr>
      </a:lvl1pPr>
      <a:lvl2pPr algn="l" rtl="0" eaLnBrk="0" fontAlgn="base" hangingPunct="0">
        <a:lnSpc>
          <a:spcPts val="2600"/>
        </a:lnSpc>
        <a:spcBef>
          <a:spcPct val="0"/>
        </a:spcBef>
        <a:spcAft>
          <a:spcPct val="0"/>
        </a:spcAft>
        <a:defRPr sz="2400">
          <a:solidFill>
            <a:schemeClr val="bg1"/>
          </a:solidFill>
          <a:latin typeface="Arial" charset="0"/>
        </a:defRPr>
      </a:lvl2pPr>
      <a:lvl3pPr algn="l" rtl="0" eaLnBrk="0" fontAlgn="base" hangingPunct="0">
        <a:lnSpc>
          <a:spcPts val="2600"/>
        </a:lnSpc>
        <a:spcBef>
          <a:spcPct val="0"/>
        </a:spcBef>
        <a:spcAft>
          <a:spcPct val="0"/>
        </a:spcAft>
        <a:defRPr sz="2400">
          <a:solidFill>
            <a:schemeClr val="bg1"/>
          </a:solidFill>
          <a:latin typeface="Arial" charset="0"/>
        </a:defRPr>
      </a:lvl3pPr>
      <a:lvl4pPr algn="l" rtl="0" eaLnBrk="0" fontAlgn="base" hangingPunct="0">
        <a:lnSpc>
          <a:spcPts val="2600"/>
        </a:lnSpc>
        <a:spcBef>
          <a:spcPct val="0"/>
        </a:spcBef>
        <a:spcAft>
          <a:spcPct val="0"/>
        </a:spcAft>
        <a:defRPr sz="2400">
          <a:solidFill>
            <a:schemeClr val="bg1"/>
          </a:solidFill>
          <a:latin typeface="Arial" charset="0"/>
        </a:defRPr>
      </a:lvl4pPr>
      <a:lvl5pPr algn="l" rtl="0" eaLnBrk="0" fontAlgn="base" hangingPunct="0">
        <a:lnSpc>
          <a:spcPts val="2600"/>
        </a:lnSpc>
        <a:spcBef>
          <a:spcPct val="0"/>
        </a:spcBef>
        <a:spcAft>
          <a:spcPct val="0"/>
        </a:spcAft>
        <a:defRPr sz="2400">
          <a:solidFill>
            <a:schemeClr val="bg1"/>
          </a:solidFill>
          <a:latin typeface="Arial" charset="0"/>
        </a:defRPr>
      </a:lvl5pPr>
      <a:lvl6pPr marL="457200" algn="l" rtl="0" fontAlgn="base">
        <a:lnSpc>
          <a:spcPts val="2600"/>
        </a:lnSpc>
        <a:spcBef>
          <a:spcPct val="0"/>
        </a:spcBef>
        <a:spcAft>
          <a:spcPct val="0"/>
        </a:spcAft>
        <a:defRPr sz="2400">
          <a:solidFill>
            <a:schemeClr val="bg1"/>
          </a:solidFill>
          <a:latin typeface="Arial" charset="0"/>
        </a:defRPr>
      </a:lvl6pPr>
      <a:lvl7pPr marL="914400" algn="l" rtl="0" fontAlgn="base">
        <a:lnSpc>
          <a:spcPts val="2600"/>
        </a:lnSpc>
        <a:spcBef>
          <a:spcPct val="0"/>
        </a:spcBef>
        <a:spcAft>
          <a:spcPct val="0"/>
        </a:spcAft>
        <a:defRPr sz="2400">
          <a:solidFill>
            <a:schemeClr val="bg1"/>
          </a:solidFill>
          <a:latin typeface="Arial" charset="0"/>
        </a:defRPr>
      </a:lvl7pPr>
      <a:lvl8pPr marL="1371600" algn="l" rtl="0" fontAlgn="base">
        <a:lnSpc>
          <a:spcPts val="2600"/>
        </a:lnSpc>
        <a:spcBef>
          <a:spcPct val="0"/>
        </a:spcBef>
        <a:spcAft>
          <a:spcPct val="0"/>
        </a:spcAft>
        <a:defRPr sz="2400">
          <a:solidFill>
            <a:schemeClr val="bg1"/>
          </a:solidFill>
          <a:latin typeface="Arial" charset="0"/>
        </a:defRPr>
      </a:lvl8pPr>
      <a:lvl9pPr marL="1828800" algn="l" rtl="0" fontAlgn="base">
        <a:lnSpc>
          <a:spcPts val="2600"/>
        </a:lnSpc>
        <a:spcBef>
          <a:spcPct val="0"/>
        </a:spcBef>
        <a:spcAft>
          <a:spcPct val="0"/>
        </a:spcAft>
        <a:defRPr sz="2400">
          <a:solidFill>
            <a:schemeClr val="bg1"/>
          </a:solidFill>
          <a:latin typeface="Arial" charset="0"/>
        </a:defRPr>
      </a:lvl9pPr>
    </p:titleStyle>
    <p:bodyStyle>
      <a:lvl1pPr marL="304800" indent="-304800" algn="l" rtl="0" eaLnBrk="0" fontAlgn="base" hangingPunct="0">
        <a:lnSpc>
          <a:spcPts val="2200"/>
        </a:lnSpc>
        <a:spcBef>
          <a:spcPct val="0"/>
        </a:spcBef>
        <a:spcAft>
          <a:spcPts val="900"/>
        </a:spcAft>
        <a:buFont typeface="Arial" charset="0"/>
        <a:buChar char="•"/>
        <a:defRPr sz="1600">
          <a:solidFill>
            <a:schemeClr val="tx1"/>
          </a:solidFill>
          <a:latin typeface="+mn-lt"/>
          <a:ea typeface="+mn-ea"/>
          <a:cs typeface="+mn-cs"/>
        </a:defRPr>
      </a:lvl1pPr>
      <a:lvl2pPr marL="306388" indent="150813" algn="l" rtl="0" eaLnBrk="0" fontAlgn="base" hangingPunct="0">
        <a:lnSpc>
          <a:spcPts val="2200"/>
        </a:lnSpc>
        <a:spcBef>
          <a:spcPct val="0"/>
        </a:spcBef>
        <a:spcAft>
          <a:spcPts val="1200"/>
        </a:spcAft>
        <a:buFont typeface="Arial" charset="0"/>
        <a:defRPr sz="2000" cap="all">
          <a:solidFill>
            <a:schemeClr val="tx1"/>
          </a:solidFill>
          <a:latin typeface="+mn-lt"/>
        </a:defRPr>
      </a:lvl2pPr>
      <a:lvl3pPr marL="307975" indent="606425" algn="l" rtl="0" eaLnBrk="0" fontAlgn="base" hangingPunct="0">
        <a:lnSpc>
          <a:spcPts val="2200"/>
        </a:lnSpc>
        <a:spcBef>
          <a:spcPct val="0"/>
        </a:spcBef>
        <a:spcAft>
          <a:spcPts val="900"/>
        </a:spcAft>
        <a:buClr>
          <a:schemeClr val="tx1"/>
        </a:buClr>
        <a:buFont typeface="Arial" charset="0"/>
        <a:defRPr sz="1600">
          <a:solidFill>
            <a:schemeClr val="tx1"/>
          </a:solidFill>
          <a:latin typeface="+mn-lt"/>
        </a:defRPr>
      </a:lvl3pPr>
      <a:lvl4pPr marL="588963" indent="-279400" algn="l" rtl="0" eaLnBrk="0" fontAlgn="base" hangingPunct="0">
        <a:lnSpc>
          <a:spcPts val="2200"/>
        </a:lnSpc>
        <a:spcBef>
          <a:spcPct val="0"/>
        </a:spcBef>
        <a:spcAft>
          <a:spcPts val="900"/>
        </a:spcAft>
        <a:buFont typeface="Arial" charset="0"/>
        <a:buChar char="–"/>
        <a:defRPr sz="1600">
          <a:solidFill>
            <a:schemeClr val="tx1"/>
          </a:solidFill>
          <a:latin typeface="+mn-lt"/>
        </a:defRPr>
      </a:lvl4pPr>
      <a:lvl5pPr marL="866775" indent="-276225" algn="l" rtl="0" eaLnBrk="0" fontAlgn="base" hangingPunct="0">
        <a:lnSpc>
          <a:spcPts val="2200"/>
        </a:lnSpc>
        <a:spcBef>
          <a:spcPct val="0"/>
        </a:spcBef>
        <a:spcAft>
          <a:spcPts val="900"/>
        </a:spcAft>
        <a:buFont typeface="Arial" charset="0"/>
        <a:buChar char="&gt;"/>
        <a:defRPr sz="1600">
          <a:solidFill>
            <a:schemeClr val="tx1"/>
          </a:solidFill>
          <a:latin typeface="+mn-lt"/>
        </a:defRPr>
      </a:lvl5pPr>
      <a:lvl6pPr marL="1323975" indent="-276225" algn="l" rtl="0" fontAlgn="base">
        <a:lnSpc>
          <a:spcPts val="2200"/>
        </a:lnSpc>
        <a:spcBef>
          <a:spcPct val="0"/>
        </a:spcBef>
        <a:spcAft>
          <a:spcPts val="900"/>
        </a:spcAft>
        <a:buFont typeface="Arial" charset="0"/>
        <a:buChar char="-"/>
        <a:defRPr sz="1600">
          <a:solidFill>
            <a:schemeClr val="tx1"/>
          </a:solidFill>
          <a:latin typeface="+mn-lt"/>
        </a:defRPr>
      </a:lvl6pPr>
      <a:lvl7pPr marL="1781175" indent="-276225" algn="l" rtl="0" fontAlgn="base">
        <a:lnSpc>
          <a:spcPts val="2200"/>
        </a:lnSpc>
        <a:spcBef>
          <a:spcPct val="0"/>
        </a:spcBef>
        <a:spcAft>
          <a:spcPts val="900"/>
        </a:spcAft>
        <a:buFont typeface="Arial" charset="0"/>
        <a:buChar char="-"/>
        <a:defRPr sz="1600">
          <a:solidFill>
            <a:schemeClr val="tx1"/>
          </a:solidFill>
          <a:latin typeface="+mn-lt"/>
        </a:defRPr>
      </a:lvl7pPr>
      <a:lvl8pPr marL="2238375" indent="-276225" algn="l" rtl="0" fontAlgn="base">
        <a:lnSpc>
          <a:spcPts val="2200"/>
        </a:lnSpc>
        <a:spcBef>
          <a:spcPct val="0"/>
        </a:spcBef>
        <a:spcAft>
          <a:spcPts val="900"/>
        </a:spcAft>
        <a:buFont typeface="Arial" charset="0"/>
        <a:buChar char="-"/>
        <a:defRPr sz="1600">
          <a:solidFill>
            <a:schemeClr val="tx1"/>
          </a:solidFill>
          <a:latin typeface="+mn-lt"/>
        </a:defRPr>
      </a:lvl8pPr>
      <a:lvl9pPr marL="2695575" indent="-276225" algn="l" rtl="0" fontAlgn="base">
        <a:lnSpc>
          <a:spcPts val="2200"/>
        </a:lnSpc>
        <a:spcBef>
          <a:spcPct val="0"/>
        </a:spcBef>
        <a:spcAft>
          <a:spcPts val="90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4" descr="Masthead-Generic.jpg"/>
          <p:cNvPicPr>
            <a:picLocks/>
          </p:cNvPicPr>
          <p:nvPr/>
        </p:nvPicPr>
        <p:blipFill>
          <a:blip r:embed="rId3" cstate="print"/>
          <a:srcRect/>
          <a:stretch>
            <a:fillRect/>
          </a:stretch>
        </p:blipFill>
        <p:spPr bwMode="auto">
          <a:xfrm>
            <a:off x="0" y="0"/>
            <a:ext cx="9147175" cy="1079500"/>
          </a:xfrm>
          <a:prstGeom prst="rect">
            <a:avLst/>
          </a:prstGeom>
          <a:noFill/>
          <a:ln w="9525">
            <a:noFill/>
            <a:miter lim="800000"/>
            <a:headEnd/>
            <a:tailEnd/>
          </a:ln>
        </p:spPr>
      </p:pic>
      <p:sp>
        <p:nvSpPr>
          <p:cNvPr id="460804" name="Rectangle 4"/>
          <p:cNvSpPr>
            <a:spLocks noGrp="1" noChangeArrowheads="1"/>
          </p:cNvSpPr>
          <p:nvPr>
            <p:ph type="body" idx="1"/>
          </p:nvPr>
        </p:nvSpPr>
        <p:spPr bwMode="black">
          <a:xfrm>
            <a:off x="431800" y="1438275"/>
            <a:ext cx="7989888" cy="44989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p>
        </p:txBody>
      </p:sp>
      <p:sp>
        <p:nvSpPr>
          <p:cNvPr id="460805" name="Rectangle 5"/>
          <p:cNvSpPr>
            <a:spLocks noGrp="1" noChangeArrowheads="1"/>
          </p:cNvSpPr>
          <p:nvPr>
            <p:ph type="title"/>
          </p:nvPr>
        </p:nvSpPr>
        <p:spPr bwMode="white">
          <a:xfrm>
            <a:off x="719138" y="142875"/>
            <a:ext cx="5938837" cy="882650"/>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p>
            <a:pPr lvl="0"/>
            <a:r>
              <a:rPr lang="en-AU" dirty="0" smtClean="0"/>
              <a:t>CLICK TO EDIT MASTER TITLE STYLE</a:t>
            </a:r>
          </a:p>
        </p:txBody>
      </p:sp>
    </p:spTree>
  </p:cSld>
  <p:clrMap bg1="lt1" tx1="dk1" bg2="lt2" tx2="dk2" accent1="accent1" accent2="accent2" accent3="accent3" accent4="accent4" accent5="accent5" accent6="accent6" hlink="hlink" folHlink="folHlink"/>
  <p:sldLayoutIdLst>
    <p:sldLayoutId id="2147484069" r:id="rId1"/>
  </p:sldLayoutIdLst>
  <p:timing>
    <p:tnLst>
      <p:par>
        <p:cTn id="1" dur="indefinite" restart="never" nodeType="tmRoot"/>
      </p:par>
    </p:tnLst>
  </p:timing>
  <p:hf hdr="0"/>
  <p:txStyles>
    <p:titleStyle>
      <a:lvl1pPr algn="l" rtl="0" eaLnBrk="0" fontAlgn="base" hangingPunct="0">
        <a:lnSpc>
          <a:spcPts val="2600"/>
        </a:lnSpc>
        <a:spcBef>
          <a:spcPct val="0"/>
        </a:spcBef>
        <a:spcAft>
          <a:spcPct val="0"/>
        </a:spcAft>
        <a:defRPr sz="2400" cap="all">
          <a:solidFill>
            <a:schemeClr val="bg1"/>
          </a:solidFill>
          <a:latin typeface="+mj-lt"/>
          <a:ea typeface="+mj-ea"/>
          <a:cs typeface="+mj-cs"/>
        </a:defRPr>
      </a:lvl1pPr>
      <a:lvl2pPr algn="l" rtl="0" eaLnBrk="0" fontAlgn="base" hangingPunct="0">
        <a:lnSpc>
          <a:spcPts val="2600"/>
        </a:lnSpc>
        <a:spcBef>
          <a:spcPct val="0"/>
        </a:spcBef>
        <a:spcAft>
          <a:spcPct val="0"/>
        </a:spcAft>
        <a:defRPr sz="2400">
          <a:solidFill>
            <a:schemeClr val="bg1"/>
          </a:solidFill>
          <a:latin typeface="Arial" charset="0"/>
        </a:defRPr>
      </a:lvl2pPr>
      <a:lvl3pPr algn="l" rtl="0" eaLnBrk="0" fontAlgn="base" hangingPunct="0">
        <a:lnSpc>
          <a:spcPts val="2600"/>
        </a:lnSpc>
        <a:spcBef>
          <a:spcPct val="0"/>
        </a:spcBef>
        <a:spcAft>
          <a:spcPct val="0"/>
        </a:spcAft>
        <a:defRPr sz="2400">
          <a:solidFill>
            <a:schemeClr val="bg1"/>
          </a:solidFill>
          <a:latin typeface="Arial" charset="0"/>
        </a:defRPr>
      </a:lvl3pPr>
      <a:lvl4pPr algn="l" rtl="0" eaLnBrk="0" fontAlgn="base" hangingPunct="0">
        <a:lnSpc>
          <a:spcPts val="2600"/>
        </a:lnSpc>
        <a:spcBef>
          <a:spcPct val="0"/>
        </a:spcBef>
        <a:spcAft>
          <a:spcPct val="0"/>
        </a:spcAft>
        <a:defRPr sz="2400">
          <a:solidFill>
            <a:schemeClr val="bg1"/>
          </a:solidFill>
          <a:latin typeface="Arial" charset="0"/>
        </a:defRPr>
      </a:lvl4pPr>
      <a:lvl5pPr algn="l" rtl="0" eaLnBrk="0" fontAlgn="base" hangingPunct="0">
        <a:lnSpc>
          <a:spcPts val="2600"/>
        </a:lnSpc>
        <a:spcBef>
          <a:spcPct val="0"/>
        </a:spcBef>
        <a:spcAft>
          <a:spcPct val="0"/>
        </a:spcAft>
        <a:defRPr sz="2400">
          <a:solidFill>
            <a:schemeClr val="bg1"/>
          </a:solidFill>
          <a:latin typeface="Arial" charset="0"/>
        </a:defRPr>
      </a:lvl5pPr>
      <a:lvl6pPr marL="457200" algn="l" rtl="0" fontAlgn="base">
        <a:lnSpc>
          <a:spcPts val="2600"/>
        </a:lnSpc>
        <a:spcBef>
          <a:spcPct val="0"/>
        </a:spcBef>
        <a:spcAft>
          <a:spcPct val="0"/>
        </a:spcAft>
        <a:defRPr sz="2400">
          <a:solidFill>
            <a:schemeClr val="bg1"/>
          </a:solidFill>
          <a:latin typeface="Arial" charset="0"/>
        </a:defRPr>
      </a:lvl6pPr>
      <a:lvl7pPr marL="914400" algn="l" rtl="0" fontAlgn="base">
        <a:lnSpc>
          <a:spcPts val="2600"/>
        </a:lnSpc>
        <a:spcBef>
          <a:spcPct val="0"/>
        </a:spcBef>
        <a:spcAft>
          <a:spcPct val="0"/>
        </a:spcAft>
        <a:defRPr sz="2400">
          <a:solidFill>
            <a:schemeClr val="bg1"/>
          </a:solidFill>
          <a:latin typeface="Arial" charset="0"/>
        </a:defRPr>
      </a:lvl7pPr>
      <a:lvl8pPr marL="1371600" algn="l" rtl="0" fontAlgn="base">
        <a:lnSpc>
          <a:spcPts val="2600"/>
        </a:lnSpc>
        <a:spcBef>
          <a:spcPct val="0"/>
        </a:spcBef>
        <a:spcAft>
          <a:spcPct val="0"/>
        </a:spcAft>
        <a:defRPr sz="2400">
          <a:solidFill>
            <a:schemeClr val="bg1"/>
          </a:solidFill>
          <a:latin typeface="Arial" charset="0"/>
        </a:defRPr>
      </a:lvl8pPr>
      <a:lvl9pPr marL="1828800" algn="l" rtl="0" fontAlgn="base">
        <a:lnSpc>
          <a:spcPts val="2600"/>
        </a:lnSpc>
        <a:spcBef>
          <a:spcPct val="0"/>
        </a:spcBef>
        <a:spcAft>
          <a:spcPct val="0"/>
        </a:spcAft>
        <a:defRPr sz="2400">
          <a:solidFill>
            <a:schemeClr val="bg1"/>
          </a:solidFill>
          <a:latin typeface="Arial" charset="0"/>
        </a:defRPr>
      </a:lvl9pPr>
    </p:titleStyle>
    <p:bodyStyle>
      <a:lvl1pPr marL="304800" indent="-304800" algn="l" rtl="0" eaLnBrk="0" fontAlgn="base" hangingPunct="0">
        <a:lnSpc>
          <a:spcPts val="2200"/>
        </a:lnSpc>
        <a:spcBef>
          <a:spcPct val="0"/>
        </a:spcBef>
        <a:spcAft>
          <a:spcPts val="900"/>
        </a:spcAft>
        <a:buFont typeface="Arial" charset="0"/>
        <a:buChar char="•"/>
        <a:defRPr sz="1600">
          <a:solidFill>
            <a:schemeClr val="tx1"/>
          </a:solidFill>
          <a:latin typeface="+mn-lt"/>
          <a:ea typeface="+mn-ea"/>
          <a:cs typeface="+mn-cs"/>
        </a:defRPr>
      </a:lvl1pPr>
      <a:lvl2pPr marL="306388" indent="150813" algn="l" rtl="0" eaLnBrk="0" fontAlgn="base" hangingPunct="0">
        <a:lnSpc>
          <a:spcPts val="2200"/>
        </a:lnSpc>
        <a:spcBef>
          <a:spcPct val="0"/>
        </a:spcBef>
        <a:spcAft>
          <a:spcPts val="1200"/>
        </a:spcAft>
        <a:buFont typeface="Arial" charset="0"/>
        <a:defRPr sz="2000" cap="all">
          <a:solidFill>
            <a:schemeClr val="tx1"/>
          </a:solidFill>
          <a:latin typeface="+mn-lt"/>
        </a:defRPr>
      </a:lvl2pPr>
      <a:lvl3pPr marL="307975" indent="606425" algn="l" rtl="0" eaLnBrk="0" fontAlgn="base" hangingPunct="0">
        <a:lnSpc>
          <a:spcPts val="2200"/>
        </a:lnSpc>
        <a:spcBef>
          <a:spcPct val="0"/>
        </a:spcBef>
        <a:spcAft>
          <a:spcPts val="900"/>
        </a:spcAft>
        <a:buClr>
          <a:schemeClr val="tx1"/>
        </a:buClr>
        <a:buFont typeface="Arial" charset="0"/>
        <a:defRPr sz="1600">
          <a:solidFill>
            <a:schemeClr val="tx1"/>
          </a:solidFill>
          <a:latin typeface="+mn-lt"/>
        </a:defRPr>
      </a:lvl3pPr>
      <a:lvl4pPr marL="588963" indent="-279400" algn="l" rtl="0" eaLnBrk="0" fontAlgn="base" hangingPunct="0">
        <a:lnSpc>
          <a:spcPts val="2200"/>
        </a:lnSpc>
        <a:spcBef>
          <a:spcPct val="0"/>
        </a:spcBef>
        <a:spcAft>
          <a:spcPts val="900"/>
        </a:spcAft>
        <a:buFont typeface="Arial" charset="0"/>
        <a:buChar char="–"/>
        <a:defRPr sz="1600">
          <a:solidFill>
            <a:schemeClr val="tx1"/>
          </a:solidFill>
          <a:latin typeface="+mn-lt"/>
        </a:defRPr>
      </a:lvl4pPr>
      <a:lvl5pPr marL="866775" indent="-276225" algn="l" rtl="0" eaLnBrk="0" fontAlgn="base" hangingPunct="0">
        <a:lnSpc>
          <a:spcPts val="2200"/>
        </a:lnSpc>
        <a:spcBef>
          <a:spcPct val="0"/>
        </a:spcBef>
        <a:spcAft>
          <a:spcPts val="900"/>
        </a:spcAft>
        <a:buFont typeface="Arial" charset="0"/>
        <a:buChar char="&gt;"/>
        <a:defRPr sz="1600">
          <a:solidFill>
            <a:schemeClr val="tx1"/>
          </a:solidFill>
          <a:latin typeface="+mn-lt"/>
        </a:defRPr>
      </a:lvl5pPr>
      <a:lvl6pPr marL="1323975" indent="-276225" algn="l" rtl="0" fontAlgn="base">
        <a:lnSpc>
          <a:spcPts val="2200"/>
        </a:lnSpc>
        <a:spcBef>
          <a:spcPct val="0"/>
        </a:spcBef>
        <a:spcAft>
          <a:spcPts val="900"/>
        </a:spcAft>
        <a:buFont typeface="Arial" charset="0"/>
        <a:buChar char="-"/>
        <a:defRPr sz="1600">
          <a:solidFill>
            <a:schemeClr val="tx1"/>
          </a:solidFill>
          <a:latin typeface="+mn-lt"/>
        </a:defRPr>
      </a:lvl6pPr>
      <a:lvl7pPr marL="1781175" indent="-276225" algn="l" rtl="0" fontAlgn="base">
        <a:lnSpc>
          <a:spcPts val="2200"/>
        </a:lnSpc>
        <a:spcBef>
          <a:spcPct val="0"/>
        </a:spcBef>
        <a:spcAft>
          <a:spcPts val="900"/>
        </a:spcAft>
        <a:buFont typeface="Arial" charset="0"/>
        <a:buChar char="-"/>
        <a:defRPr sz="1600">
          <a:solidFill>
            <a:schemeClr val="tx1"/>
          </a:solidFill>
          <a:latin typeface="+mn-lt"/>
        </a:defRPr>
      </a:lvl7pPr>
      <a:lvl8pPr marL="2238375" indent="-276225" algn="l" rtl="0" fontAlgn="base">
        <a:lnSpc>
          <a:spcPts val="2200"/>
        </a:lnSpc>
        <a:spcBef>
          <a:spcPct val="0"/>
        </a:spcBef>
        <a:spcAft>
          <a:spcPts val="900"/>
        </a:spcAft>
        <a:buFont typeface="Arial" charset="0"/>
        <a:buChar char="-"/>
        <a:defRPr sz="1600">
          <a:solidFill>
            <a:schemeClr val="tx1"/>
          </a:solidFill>
          <a:latin typeface="+mn-lt"/>
        </a:defRPr>
      </a:lvl8pPr>
      <a:lvl9pPr marL="2695575" indent="-276225" algn="l" rtl="0" fontAlgn="base">
        <a:lnSpc>
          <a:spcPts val="2200"/>
        </a:lnSpc>
        <a:spcBef>
          <a:spcPct val="0"/>
        </a:spcBef>
        <a:spcAft>
          <a:spcPts val="90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8" descr="TOC-Bg.jpg"/>
          <p:cNvPicPr>
            <a:picLocks/>
          </p:cNvPicPr>
          <p:nvPr/>
        </p:nvPicPr>
        <p:blipFill>
          <a:blip r:embed="rId3" cstate="print"/>
          <a:srcRect/>
          <a:stretch>
            <a:fillRect/>
          </a:stretch>
        </p:blipFill>
        <p:spPr bwMode="auto">
          <a:xfrm>
            <a:off x="0" y="0"/>
            <a:ext cx="9147175" cy="6865938"/>
          </a:xfrm>
          <a:prstGeom prst="rect">
            <a:avLst/>
          </a:prstGeom>
          <a:noFill/>
          <a:ln w="9525">
            <a:noFill/>
            <a:miter lim="800000"/>
            <a:headEnd/>
            <a:tailEnd/>
          </a:ln>
        </p:spPr>
      </p:pic>
      <p:sp>
        <p:nvSpPr>
          <p:cNvPr id="4099" name="Rectangle 3"/>
          <p:cNvSpPr>
            <a:spLocks noGrp="1" noChangeArrowheads="1"/>
          </p:cNvSpPr>
          <p:nvPr>
            <p:ph type="body" idx="1"/>
          </p:nvPr>
        </p:nvSpPr>
        <p:spPr bwMode="white">
          <a:xfrm>
            <a:off x="384175" y="1438275"/>
            <a:ext cx="7989888" cy="4273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sp>
        <p:nvSpPr>
          <p:cNvPr id="405508" name="Rectangle 4"/>
          <p:cNvSpPr>
            <a:spLocks noGrp="1" noChangeArrowheads="1"/>
          </p:cNvSpPr>
          <p:nvPr>
            <p:ph type="title"/>
          </p:nvPr>
        </p:nvSpPr>
        <p:spPr bwMode="white">
          <a:xfrm>
            <a:off x="719138" y="142875"/>
            <a:ext cx="5938837" cy="881063"/>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p>
            <a:pPr lvl="0"/>
            <a:r>
              <a:rPr lang="en-AU" dirty="0" smtClean="0"/>
              <a:t>CLICK TO EDIT MASTER TITLE STYLE</a:t>
            </a:r>
          </a:p>
        </p:txBody>
      </p:sp>
      <p:sp>
        <p:nvSpPr>
          <p:cNvPr id="405510" name="Rectangle 6"/>
          <p:cNvSpPr>
            <a:spLocks noGrp="1" noChangeArrowheads="1"/>
          </p:cNvSpPr>
          <p:nvPr>
            <p:ph type="dt" sz="half" idx="2"/>
          </p:nvPr>
        </p:nvSpPr>
        <p:spPr bwMode="auto">
          <a:xfrm>
            <a:off x="6800850" y="6405563"/>
            <a:ext cx="1619250" cy="36036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a:defRPr sz="900">
                <a:latin typeface="Arial" charset="0"/>
              </a:defRPr>
            </a:lvl1pPr>
          </a:lstStyle>
          <a:p>
            <a:pPr>
              <a:defRPr/>
            </a:pPr>
            <a:r>
              <a:rPr lang="en-US"/>
              <a:t>May 2009</a:t>
            </a:r>
            <a:endParaRPr lang="en-AU"/>
          </a:p>
        </p:txBody>
      </p:sp>
      <p:sp>
        <p:nvSpPr>
          <p:cNvPr id="405511" name="Rectangle 7"/>
          <p:cNvSpPr>
            <a:spLocks noGrp="1" noChangeArrowheads="1"/>
          </p:cNvSpPr>
          <p:nvPr>
            <p:ph type="ftr" sz="quarter" idx="3"/>
          </p:nvPr>
        </p:nvSpPr>
        <p:spPr bwMode="auto">
          <a:xfrm>
            <a:off x="719138" y="6405563"/>
            <a:ext cx="4318000" cy="36036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900">
                <a:latin typeface="Arial" charset="0"/>
              </a:defRPr>
            </a:lvl1pPr>
          </a:lstStyle>
          <a:p>
            <a:pPr>
              <a:defRPr/>
            </a:pPr>
            <a:r>
              <a:rPr lang="en-AU"/>
              <a:t>TITLE OF PRESENTATION</a:t>
            </a:r>
          </a:p>
        </p:txBody>
      </p:sp>
    </p:spTree>
  </p:cSld>
  <p:clrMap bg1="lt1" tx1="dk1" bg2="lt2" tx2="dk2" accent1="accent1" accent2="accent2" accent3="accent3" accent4="accent4" accent5="accent5" accent6="accent6" hlink="hlink" folHlink="folHlink"/>
  <p:sldLayoutIdLst>
    <p:sldLayoutId id="2147484070" r:id="rId1"/>
  </p:sldLayoutIdLst>
  <p:timing>
    <p:tnLst>
      <p:par>
        <p:cTn id="1" dur="indefinite" restart="never" nodeType="tmRoot"/>
      </p:par>
    </p:tnLst>
  </p:timing>
  <p:hf hdr="0"/>
  <p:txStyles>
    <p:titleStyle>
      <a:lvl1pPr algn="l" rtl="0" eaLnBrk="0" fontAlgn="base" hangingPunct="0">
        <a:lnSpc>
          <a:spcPts val="2600"/>
        </a:lnSpc>
        <a:spcBef>
          <a:spcPct val="0"/>
        </a:spcBef>
        <a:spcAft>
          <a:spcPct val="0"/>
        </a:spcAft>
        <a:defRPr sz="2400" cap="all">
          <a:solidFill>
            <a:schemeClr val="bg1"/>
          </a:solidFill>
          <a:latin typeface="+mj-lt"/>
          <a:ea typeface="+mj-ea"/>
          <a:cs typeface="+mj-cs"/>
        </a:defRPr>
      </a:lvl1pPr>
      <a:lvl2pPr algn="l" rtl="0" eaLnBrk="0" fontAlgn="base" hangingPunct="0">
        <a:lnSpc>
          <a:spcPts val="2600"/>
        </a:lnSpc>
        <a:spcBef>
          <a:spcPct val="0"/>
        </a:spcBef>
        <a:spcAft>
          <a:spcPct val="0"/>
        </a:spcAft>
        <a:defRPr sz="2400">
          <a:solidFill>
            <a:schemeClr val="bg1"/>
          </a:solidFill>
          <a:latin typeface="Arial" charset="0"/>
        </a:defRPr>
      </a:lvl2pPr>
      <a:lvl3pPr algn="l" rtl="0" eaLnBrk="0" fontAlgn="base" hangingPunct="0">
        <a:lnSpc>
          <a:spcPts val="2600"/>
        </a:lnSpc>
        <a:spcBef>
          <a:spcPct val="0"/>
        </a:spcBef>
        <a:spcAft>
          <a:spcPct val="0"/>
        </a:spcAft>
        <a:defRPr sz="2400">
          <a:solidFill>
            <a:schemeClr val="bg1"/>
          </a:solidFill>
          <a:latin typeface="Arial" charset="0"/>
        </a:defRPr>
      </a:lvl3pPr>
      <a:lvl4pPr algn="l" rtl="0" eaLnBrk="0" fontAlgn="base" hangingPunct="0">
        <a:lnSpc>
          <a:spcPts val="2600"/>
        </a:lnSpc>
        <a:spcBef>
          <a:spcPct val="0"/>
        </a:spcBef>
        <a:spcAft>
          <a:spcPct val="0"/>
        </a:spcAft>
        <a:defRPr sz="2400">
          <a:solidFill>
            <a:schemeClr val="bg1"/>
          </a:solidFill>
          <a:latin typeface="Arial" charset="0"/>
        </a:defRPr>
      </a:lvl4pPr>
      <a:lvl5pPr algn="l" rtl="0" eaLnBrk="0" fontAlgn="base" hangingPunct="0">
        <a:lnSpc>
          <a:spcPts val="2600"/>
        </a:lnSpc>
        <a:spcBef>
          <a:spcPct val="0"/>
        </a:spcBef>
        <a:spcAft>
          <a:spcPct val="0"/>
        </a:spcAft>
        <a:defRPr sz="2400">
          <a:solidFill>
            <a:schemeClr val="bg1"/>
          </a:solidFill>
          <a:latin typeface="Arial" charset="0"/>
        </a:defRPr>
      </a:lvl5pPr>
      <a:lvl6pPr marL="457200" algn="l" rtl="0" fontAlgn="base">
        <a:lnSpc>
          <a:spcPts val="2600"/>
        </a:lnSpc>
        <a:spcBef>
          <a:spcPct val="0"/>
        </a:spcBef>
        <a:spcAft>
          <a:spcPct val="0"/>
        </a:spcAft>
        <a:defRPr sz="2400">
          <a:solidFill>
            <a:schemeClr val="bg1"/>
          </a:solidFill>
          <a:latin typeface="Arial" charset="0"/>
        </a:defRPr>
      </a:lvl6pPr>
      <a:lvl7pPr marL="914400" algn="l" rtl="0" fontAlgn="base">
        <a:lnSpc>
          <a:spcPts val="2600"/>
        </a:lnSpc>
        <a:spcBef>
          <a:spcPct val="0"/>
        </a:spcBef>
        <a:spcAft>
          <a:spcPct val="0"/>
        </a:spcAft>
        <a:defRPr sz="2400">
          <a:solidFill>
            <a:schemeClr val="bg1"/>
          </a:solidFill>
          <a:latin typeface="Arial" charset="0"/>
        </a:defRPr>
      </a:lvl7pPr>
      <a:lvl8pPr marL="1371600" algn="l" rtl="0" fontAlgn="base">
        <a:lnSpc>
          <a:spcPts val="2600"/>
        </a:lnSpc>
        <a:spcBef>
          <a:spcPct val="0"/>
        </a:spcBef>
        <a:spcAft>
          <a:spcPct val="0"/>
        </a:spcAft>
        <a:defRPr sz="2400">
          <a:solidFill>
            <a:schemeClr val="bg1"/>
          </a:solidFill>
          <a:latin typeface="Arial" charset="0"/>
        </a:defRPr>
      </a:lvl8pPr>
      <a:lvl9pPr marL="1828800" algn="l" rtl="0" fontAlgn="base">
        <a:lnSpc>
          <a:spcPts val="2600"/>
        </a:lnSpc>
        <a:spcBef>
          <a:spcPct val="0"/>
        </a:spcBef>
        <a:spcAft>
          <a:spcPct val="0"/>
        </a:spcAft>
        <a:defRPr sz="2400">
          <a:solidFill>
            <a:schemeClr val="bg1"/>
          </a:solidFill>
          <a:latin typeface="Arial" charset="0"/>
        </a:defRPr>
      </a:lvl9pPr>
    </p:titleStyle>
    <p:bodyStyle>
      <a:lvl1pPr marL="342900" indent="-342900" algn="l" rtl="0" eaLnBrk="0" fontAlgn="base" hangingPunct="0">
        <a:lnSpc>
          <a:spcPts val="2400"/>
        </a:lnSpc>
        <a:spcBef>
          <a:spcPct val="0"/>
        </a:spcBef>
        <a:spcAft>
          <a:spcPts val="900"/>
        </a:spcAft>
        <a:buFont typeface="Arial" charset="0"/>
        <a:buAutoNum type="arabicPeriod"/>
        <a:tabLst>
          <a:tab pos="4659313" algn="l"/>
        </a:tabLst>
        <a:defRPr>
          <a:solidFill>
            <a:schemeClr val="bg1"/>
          </a:solidFill>
          <a:latin typeface="+mn-lt"/>
          <a:ea typeface="+mn-ea"/>
          <a:cs typeface="+mn-cs"/>
        </a:defRPr>
      </a:lvl1pPr>
      <a:lvl2pPr marL="663575" indent="-319088" algn="l" rtl="0" eaLnBrk="0" fontAlgn="base" hangingPunct="0">
        <a:lnSpc>
          <a:spcPts val="2200"/>
        </a:lnSpc>
        <a:spcBef>
          <a:spcPct val="0"/>
        </a:spcBef>
        <a:spcAft>
          <a:spcPts val="900"/>
        </a:spcAft>
        <a:buFont typeface="Arial" charset="0"/>
        <a:buChar char="&gt;"/>
        <a:tabLst>
          <a:tab pos="4659313" algn="l"/>
        </a:tabLst>
        <a:defRPr sz="1600">
          <a:solidFill>
            <a:schemeClr val="bg1"/>
          </a:solidFill>
          <a:latin typeface="+mn-lt"/>
        </a:defRPr>
      </a:lvl2pPr>
      <a:lvl3pPr marL="665163" indent="249238" algn="l" rtl="0" eaLnBrk="0" fontAlgn="base" hangingPunct="0">
        <a:lnSpc>
          <a:spcPts val="2200"/>
        </a:lnSpc>
        <a:spcBef>
          <a:spcPct val="0"/>
        </a:spcBef>
        <a:spcAft>
          <a:spcPts val="900"/>
        </a:spcAft>
        <a:buClr>
          <a:schemeClr val="tx1"/>
        </a:buClr>
        <a:buFont typeface="Arial" charset="0"/>
        <a:tabLst>
          <a:tab pos="4659313" algn="l"/>
        </a:tabLst>
        <a:defRPr sz="1600">
          <a:solidFill>
            <a:schemeClr val="bg1"/>
          </a:solidFill>
          <a:latin typeface="+mn-lt"/>
        </a:defRPr>
      </a:lvl3pPr>
      <a:lvl4pPr marL="989013" indent="-322263" algn="l" rtl="0" eaLnBrk="0" fontAlgn="base" hangingPunct="0">
        <a:lnSpc>
          <a:spcPts val="2200"/>
        </a:lnSpc>
        <a:spcBef>
          <a:spcPct val="0"/>
        </a:spcBef>
        <a:spcAft>
          <a:spcPts val="900"/>
        </a:spcAft>
        <a:buFont typeface="Arial" charset="0"/>
        <a:buChar char="-"/>
        <a:tabLst>
          <a:tab pos="4659313" algn="l"/>
        </a:tabLst>
        <a:defRPr sz="1600">
          <a:solidFill>
            <a:schemeClr val="bg1"/>
          </a:solidFill>
          <a:latin typeface="+mn-lt"/>
        </a:defRPr>
      </a:lvl4pPr>
      <a:lvl5pPr marL="1314450" indent="-323850" algn="l" rtl="0" eaLnBrk="0" fontAlgn="base" hangingPunct="0">
        <a:lnSpc>
          <a:spcPts val="2200"/>
        </a:lnSpc>
        <a:spcBef>
          <a:spcPct val="0"/>
        </a:spcBef>
        <a:spcAft>
          <a:spcPts val="900"/>
        </a:spcAft>
        <a:buFont typeface="Arial" charset="0"/>
        <a:buChar char="-"/>
        <a:tabLst>
          <a:tab pos="4659313" algn="l"/>
        </a:tabLst>
        <a:defRPr sz="1600">
          <a:solidFill>
            <a:schemeClr val="bg1"/>
          </a:solidFill>
          <a:latin typeface="+mn-lt"/>
        </a:defRPr>
      </a:lvl5pPr>
      <a:lvl6pPr marL="1771650" indent="-323850" algn="l" rtl="0" fontAlgn="base">
        <a:lnSpc>
          <a:spcPts val="2200"/>
        </a:lnSpc>
        <a:spcBef>
          <a:spcPct val="0"/>
        </a:spcBef>
        <a:spcAft>
          <a:spcPts val="900"/>
        </a:spcAft>
        <a:buFont typeface="Arial" charset="0"/>
        <a:buChar char="-"/>
        <a:tabLst>
          <a:tab pos="4659313" algn="l"/>
        </a:tabLst>
        <a:defRPr sz="1600">
          <a:solidFill>
            <a:schemeClr val="bg1"/>
          </a:solidFill>
          <a:latin typeface="+mn-lt"/>
        </a:defRPr>
      </a:lvl6pPr>
      <a:lvl7pPr marL="2228850" indent="-323850" algn="l" rtl="0" fontAlgn="base">
        <a:lnSpc>
          <a:spcPts val="2200"/>
        </a:lnSpc>
        <a:spcBef>
          <a:spcPct val="0"/>
        </a:spcBef>
        <a:spcAft>
          <a:spcPts val="900"/>
        </a:spcAft>
        <a:buFont typeface="Arial" charset="0"/>
        <a:buChar char="-"/>
        <a:tabLst>
          <a:tab pos="4659313" algn="l"/>
        </a:tabLst>
        <a:defRPr sz="1600">
          <a:solidFill>
            <a:schemeClr val="bg1"/>
          </a:solidFill>
          <a:latin typeface="+mn-lt"/>
        </a:defRPr>
      </a:lvl7pPr>
      <a:lvl8pPr marL="2686050" indent="-323850" algn="l" rtl="0" fontAlgn="base">
        <a:lnSpc>
          <a:spcPts val="2200"/>
        </a:lnSpc>
        <a:spcBef>
          <a:spcPct val="0"/>
        </a:spcBef>
        <a:spcAft>
          <a:spcPts val="900"/>
        </a:spcAft>
        <a:buFont typeface="Arial" charset="0"/>
        <a:buChar char="-"/>
        <a:tabLst>
          <a:tab pos="4659313" algn="l"/>
        </a:tabLst>
        <a:defRPr sz="1600">
          <a:solidFill>
            <a:schemeClr val="bg1"/>
          </a:solidFill>
          <a:latin typeface="+mn-lt"/>
        </a:defRPr>
      </a:lvl8pPr>
      <a:lvl9pPr marL="3143250" indent="-323850" algn="l" rtl="0" fontAlgn="base">
        <a:lnSpc>
          <a:spcPts val="2200"/>
        </a:lnSpc>
        <a:spcBef>
          <a:spcPct val="0"/>
        </a:spcBef>
        <a:spcAft>
          <a:spcPts val="900"/>
        </a:spcAft>
        <a:buFont typeface="Arial" charset="0"/>
        <a:buChar char="-"/>
        <a:tabLst>
          <a:tab pos="4659313" algn="l"/>
        </a:tabLst>
        <a:defRPr sz="16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3" descr="Divider-Red.jpg"/>
          <p:cNvPicPr>
            <a:picLocks/>
          </p:cNvPicPr>
          <p:nvPr/>
        </p:nvPicPr>
        <p:blipFill>
          <a:blip r:embed="rId3" cstate="print"/>
          <a:srcRect/>
          <a:stretch>
            <a:fillRect/>
          </a:stretch>
        </p:blipFill>
        <p:spPr bwMode="auto">
          <a:xfrm>
            <a:off x="0" y="0"/>
            <a:ext cx="9147175" cy="6865938"/>
          </a:xfrm>
          <a:prstGeom prst="rect">
            <a:avLst/>
          </a:prstGeom>
          <a:noFill/>
          <a:ln w="9525">
            <a:noFill/>
            <a:miter lim="800000"/>
            <a:headEnd/>
            <a:tailEnd/>
          </a:ln>
        </p:spPr>
      </p:pic>
      <p:sp>
        <p:nvSpPr>
          <p:cNvPr id="175124" name="Rectangle 20"/>
          <p:cNvSpPr>
            <a:spLocks noGrp="1" noChangeArrowheads="1"/>
          </p:cNvSpPr>
          <p:nvPr>
            <p:ph type="title"/>
          </p:nvPr>
        </p:nvSpPr>
        <p:spPr bwMode="white">
          <a:xfrm>
            <a:off x="719138" y="611188"/>
            <a:ext cx="7700962" cy="483235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AU" dirty="0" smtClean="0"/>
              <a:t>CLICK TO EDIT MASTER TITLE STYLE</a:t>
            </a:r>
          </a:p>
        </p:txBody>
      </p:sp>
    </p:spTree>
  </p:cSld>
  <p:clrMap bg1="lt1" tx1="dk1" bg2="lt2" tx2="dk2" accent1="accent1" accent2="accent2" accent3="accent3" accent4="accent4" accent5="accent5" accent6="accent6" hlink="hlink" folHlink="folHlink"/>
  <p:sldLayoutIdLst>
    <p:sldLayoutId id="2147484071" r:id="rId1"/>
  </p:sldLayoutIdLst>
  <p:timing>
    <p:tnLst>
      <p:par>
        <p:cTn id="1" dur="indefinite" restart="never" nodeType="tmRoot"/>
      </p:par>
    </p:tnLst>
  </p:timing>
  <p:hf hdr="0"/>
  <p:txStyles>
    <p:titleStyle>
      <a:lvl1pPr algn="l" rtl="0" eaLnBrk="0" fontAlgn="base" hangingPunct="0">
        <a:spcBef>
          <a:spcPct val="0"/>
        </a:spcBef>
        <a:spcAft>
          <a:spcPct val="0"/>
        </a:spcAft>
        <a:defRPr sz="3000" cap="all">
          <a:solidFill>
            <a:schemeClr val="bg1"/>
          </a:solidFill>
          <a:latin typeface="+mj-lt"/>
          <a:ea typeface="+mj-ea"/>
          <a:cs typeface="+mj-cs"/>
        </a:defRPr>
      </a:lvl1pPr>
      <a:lvl2pPr algn="l" rtl="0" eaLnBrk="0" fontAlgn="base" hangingPunct="0">
        <a:spcBef>
          <a:spcPct val="0"/>
        </a:spcBef>
        <a:spcAft>
          <a:spcPct val="0"/>
        </a:spcAft>
        <a:defRPr sz="3000">
          <a:solidFill>
            <a:schemeClr val="bg1"/>
          </a:solidFill>
          <a:latin typeface="Arial" charset="0"/>
        </a:defRPr>
      </a:lvl2pPr>
      <a:lvl3pPr algn="l" rtl="0" eaLnBrk="0" fontAlgn="base" hangingPunct="0">
        <a:spcBef>
          <a:spcPct val="0"/>
        </a:spcBef>
        <a:spcAft>
          <a:spcPct val="0"/>
        </a:spcAft>
        <a:defRPr sz="3000">
          <a:solidFill>
            <a:schemeClr val="bg1"/>
          </a:solidFill>
          <a:latin typeface="Arial" charset="0"/>
        </a:defRPr>
      </a:lvl3pPr>
      <a:lvl4pPr algn="l" rtl="0" eaLnBrk="0" fontAlgn="base" hangingPunct="0">
        <a:spcBef>
          <a:spcPct val="0"/>
        </a:spcBef>
        <a:spcAft>
          <a:spcPct val="0"/>
        </a:spcAft>
        <a:defRPr sz="3000">
          <a:solidFill>
            <a:schemeClr val="bg1"/>
          </a:solidFill>
          <a:latin typeface="Arial" charset="0"/>
        </a:defRPr>
      </a:lvl4pPr>
      <a:lvl5pPr algn="l" rtl="0" eaLnBrk="0" fontAlgn="base" hangingPunct="0">
        <a:spcBef>
          <a:spcPct val="0"/>
        </a:spcBef>
        <a:spcAft>
          <a:spcPct val="0"/>
        </a:spcAft>
        <a:defRPr sz="3000">
          <a:solidFill>
            <a:schemeClr val="bg1"/>
          </a:solidFill>
          <a:latin typeface="Arial" charset="0"/>
        </a:defRPr>
      </a:lvl5pPr>
      <a:lvl6pPr marL="457200" algn="l" rtl="0" fontAlgn="base">
        <a:spcBef>
          <a:spcPct val="0"/>
        </a:spcBef>
        <a:spcAft>
          <a:spcPct val="0"/>
        </a:spcAft>
        <a:defRPr sz="3000">
          <a:solidFill>
            <a:schemeClr val="bg1"/>
          </a:solidFill>
          <a:latin typeface="Arial" charset="0"/>
        </a:defRPr>
      </a:lvl6pPr>
      <a:lvl7pPr marL="914400" algn="l" rtl="0" fontAlgn="base">
        <a:spcBef>
          <a:spcPct val="0"/>
        </a:spcBef>
        <a:spcAft>
          <a:spcPct val="0"/>
        </a:spcAft>
        <a:defRPr sz="3000">
          <a:solidFill>
            <a:schemeClr val="bg1"/>
          </a:solidFill>
          <a:latin typeface="Arial" charset="0"/>
        </a:defRPr>
      </a:lvl7pPr>
      <a:lvl8pPr marL="1371600" algn="l" rtl="0" fontAlgn="base">
        <a:spcBef>
          <a:spcPct val="0"/>
        </a:spcBef>
        <a:spcAft>
          <a:spcPct val="0"/>
        </a:spcAft>
        <a:defRPr sz="3000">
          <a:solidFill>
            <a:schemeClr val="bg1"/>
          </a:solidFill>
          <a:latin typeface="Arial" charset="0"/>
        </a:defRPr>
      </a:lvl8pPr>
      <a:lvl9pPr marL="1828800" algn="l" rtl="0" fontAlgn="base">
        <a:spcBef>
          <a:spcPct val="0"/>
        </a:spcBef>
        <a:spcAft>
          <a:spcPct val="0"/>
        </a:spcAft>
        <a:defRPr sz="3000">
          <a:solidFill>
            <a:schemeClr val="bg1"/>
          </a:solidFill>
          <a:latin typeface="Arial" charset="0"/>
        </a:defRPr>
      </a:lvl9pPr>
    </p:titleStyle>
    <p:bodyStyle>
      <a:lvl1pPr marL="342900" indent="-342900" algn="l" rtl="0" eaLnBrk="0" fontAlgn="base" hangingPunct="0">
        <a:lnSpc>
          <a:spcPts val="4000"/>
        </a:lnSpc>
        <a:spcBef>
          <a:spcPct val="0"/>
        </a:spcBef>
        <a:spcAft>
          <a:spcPct val="0"/>
        </a:spcAft>
        <a:buFont typeface="Arial" charset="0"/>
        <a:defRPr sz="3500">
          <a:solidFill>
            <a:srgbClr val="FFFFFF"/>
          </a:solidFill>
          <a:latin typeface="+mn-lt"/>
          <a:ea typeface="+mn-ea"/>
          <a:cs typeface="+mn-cs"/>
        </a:defRPr>
      </a:lvl1pPr>
      <a:lvl2pPr marL="180975" indent="-179388" algn="l" rtl="0" eaLnBrk="0" fontAlgn="base" hangingPunct="0">
        <a:lnSpc>
          <a:spcPts val="2100"/>
        </a:lnSpc>
        <a:spcBef>
          <a:spcPts val="1100"/>
        </a:spcBef>
        <a:spcAft>
          <a:spcPct val="0"/>
        </a:spcAft>
        <a:buFont typeface="Arial" charset="0"/>
        <a:buChar char="-"/>
        <a:defRPr>
          <a:solidFill>
            <a:schemeClr val="accent1"/>
          </a:solidFill>
          <a:latin typeface="+mn-lt"/>
        </a:defRPr>
      </a:lvl2pPr>
      <a:lvl3pPr marL="360363" indent="-177800" algn="l" rtl="0" eaLnBrk="0" fontAlgn="base" hangingPunct="0">
        <a:lnSpc>
          <a:spcPts val="2100"/>
        </a:lnSpc>
        <a:spcBef>
          <a:spcPct val="0"/>
        </a:spcBef>
        <a:spcAft>
          <a:spcPct val="0"/>
        </a:spcAft>
        <a:buFont typeface="Arial" charset="0"/>
        <a:buChar char="-"/>
        <a:defRPr>
          <a:solidFill>
            <a:schemeClr val="accent1"/>
          </a:solidFill>
          <a:latin typeface="+mn-lt"/>
        </a:defRPr>
      </a:lvl3pPr>
      <a:lvl4pPr marL="361950" indent="177800" algn="l" rtl="0" eaLnBrk="0" fontAlgn="base" hangingPunct="0">
        <a:lnSpc>
          <a:spcPts val="2100"/>
        </a:lnSpc>
        <a:spcBef>
          <a:spcPct val="0"/>
        </a:spcBef>
        <a:spcAft>
          <a:spcPct val="0"/>
        </a:spcAft>
        <a:buFont typeface="Arial" charset="0"/>
        <a:buChar char="-"/>
        <a:defRPr>
          <a:solidFill>
            <a:schemeClr val="accent1"/>
          </a:solidFill>
          <a:latin typeface="+mn-lt"/>
        </a:defRPr>
      </a:lvl4pPr>
      <a:lvl5pPr marL="719138" indent="-177800" algn="l" rtl="0" eaLnBrk="0" fontAlgn="base" hangingPunct="0">
        <a:lnSpc>
          <a:spcPts val="2100"/>
        </a:lnSpc>
        <a:spcBef>
          <a:spcPct val="0"/>
        </a:spcBef>
        <a:spcAft>
          <a:spcPct val="0"/>
        </a:spcAft>
        <a:buFont typeface="Arial" charset="0"/>
        <a:defRPr>
          <a:solidFill>
            <a:schemeClr val="accent1"/>
          </a:solidFill>
          <a:latin typeface="+mn-lt"/>
        </a:defRPr>
      </a:lvl5pPr>
      <a:lvl6pPr marL="1176338" indent="-177800" algn="l" rtl="0" fontAlgn="base">
        <a:lnSpc>
          <a:spcPts val="2100"/>
        </a:lnSpc>
        <a:spcBef>
          <a:spcPct val="0"/>
        </a:spcBef>
        <a:spcAft>
          <a:spcPct val="0"/>
        </a:spcAft>
        <a:buFont typeface="Arial" charset="0"/>
        <a:defRPr>
          <a:solidFill>
            <a:schemeClr val="accent1"/>
          </a:solidFill>
          <a:latin typeface="+mn-lt"/>
        </a:defRPr>
      </a:lvl6pPr>
      <a:lvl7pPr marL="1633538" indent="-177800" algn="l" rtl="0" fontAlgn="base">
        <a:lnSpc>
          <a:spcPts val="2100"/>
        </a:lnSpc>
        <a:spcBef>
          <a:spcPct val="0"/>
        </a:spcBef>
        <a:spcAft>
          <a:spcPct val="0"/>
        </a:spcAft>
        <a:buFont typeface="Arial" charset="0"/>
        <a:defRPr>
          <a:solidFill>
            <a:schemeClr val="accent1"/>
          </a:solidFill>
          <a:latin typeface="+mn-lt"/>
        </a:defRPr>
      </a:lvl7pPr>
      <a:lvl8pPr marL="2090738" indent="-177800" algn="l" rtl="0" fontAlgn="base">
        <a:lnSpc>
          <a:spcPts val="2100"/>
        </a:lnSpc>
        <a:spcBef>
          <a:spcPct val="0"/>
        </a:spcBef>
        <a:spcAft>
          <a:spcPct val="0"/>
        </a:spcAft>
        <a:buFont typeface="Arial" charset="0"/>
        <a:defRPr>
          <a:solidFill>
            <a:schemeClr val="accent1"/>
          </a:solidFill>
          <a:latin typeface="+mn-lt"/>
        </a:defRPr>
      </a:lvl8pPr>
      <a:lvl9pPr marL="2547938" indent="-177800" algn="l" rtl="0" fontAlgn="base">
        <a:lnSpc>
          <a:spcPts val="2100"/>
        </a:lnSpc>
        <a:spcBef>
          <a:spcPct val="0"/>
        </a:spcBef>
        <a:spcAft>
          <a:spcPct val="0"/>
        </a:spcAft>
        <a:buFont typeface="Arial" charset="0"/>
        <a:defRPr>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46" name="Picture 5" descr="Divider-White.jpg"/>
          <p:cNvPicPr>
            <a:picLocks/>
          </p:cNvPicPr>
          <p:nvPr/>
        </p:nvPicPr>
        <p:blipFill>
          <a:blip r:embed="rId3" cstate="print"/>
          <a:srcRect/>
          <a:stretch>
            <a:fillRect/>
          </a:stretch>
        </p:blipFill>
        <p:spPr bwMode="auto">
          <a:xfrm>
            <a:off x="0" y="0"/>
            <a:ext cx="9147175" cy="6865938"/>
          </a:xfrm>
          <a:prstGeom prst="rect">
            <a:avLst/>
          </a:prstGeom>
          <a:noFill/>
          <a:ln w="9525">
            <a:noFill/>
            <a:miter lim="800000"/>
            <a:headEnd/>
            <a:tailEnd/>
          </a:ln>
        </p:spPr>
      </p:pic>
      <p:sp>
        <p:nvSpPr>
          <p:cNvPr id="451587" name="Rectangle 3"/>
          <p:cNvSpPr>
            <a:spLocks noGrp="1" noChangeArrowheads="1"/>
          </p:cNvSpPr>
          <p:nvPr>
            <p:ph type="title"/>
          </p:nvPr>
        </p:nvSpPr>
        <p:spPr bwMode="black">
          <a:xfrm>
            <a:off x="719138" y="611188"/>
            <a:ext cx="7700962" cy="483235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AU" dirty="0" smtClean="0"/>
              <a:t>CLICK TO EDIT MASTER TITLE STYLE</a:t>
            </a:r>
          </a:p>
        </p:txBody>
      </p:sp>
    </p:spTree>
  </p:cSld>
  <p:clrMap bg1="lt1" tx1="dk1" bg2="lt2" tx2="dk2" accent1="accent1" accent2="accent2" accent3="accent3" accent4="accent4" accent5="accent5" accent6="accent6" hlink="hlink" folHlink="folHlink"/>
  <p:sldLayoutIdLst>
    <p:sldLayoutId id="2147484072" r:id="rId1"/>
  </p:sldLayoutIdLst>
  <p:timing>
    <p:tnLst>
      <p:par>
        <p:cTn id="1" dur="indefinite" restart="never" nodeType="tmRoot"/>
      </p:par>
    </p:tnLst>
  </p:timing>
  <p:hf hdr="0"/>
  <p:txStyles>
    <p:titleStyle>
      <a:lvl1pPr algn="l" rtl="0" eaLnBrk="0" fontAlgn="base" hangingPunct="0">
        <a:spcBef>
          <a:spcPct val="0"/>
        </a:spcBef>
        <a:spcAft>
          <a:spcPct val="0"/>
        </a:spcAft>
        <a:defRPr sz="3000" cap="all">
          <a:solidFill>
            <a:schemeClr val="tx1"/>
          </a:solidFill>
          <a:latin typeface="+mj-lt"/>
          <a:ea typeface="+mj-ea"/>
          <a:cs typeface="+mj-cs"/>
        </a:defRPr>
      </a:lvl1pPr>
      <a:lvl2pPr algn="l" rtl="0" eaLnBrk="0" fontAlgn="base" hangingPunct="0">
        <a:spcBef>
          <a:spcPct val="0"/>
        </a:spcBef>
        <a:spcAft>
          <a:spcPct val="0"/>
        </a:spcAft>
        <a:defRPr sz="3000">
          <a:solidFill>
            <a:schemeClr val="tx1"/>
          </a:solidFill>
          <a:latin typeface="Arial" charset="0"/>
        </a:defRPr>
      </a:lvl2pPr>
      <a:lvl3pPr algn="l" rtl="0" eaLnBrk="0" fontAlgn="base" hangingPunct="0">
        <a:spcBef>
          <a:spcPct val="0"/>
        </a:spcBef>
        <a:spcAft>
          <a:spcPct val="0"/>
        </a:spcAft>
        <a:defRPr sz="3000">
          <a:solidFill>
            <a:schemeClr val="tx1"/>
          </a:solidFill>
          <a:latin typeface="Arial" charset="0"/>
        </a:defRPr>
      </a:lvl3pPr>
      <a:lvl4pPr algn="l" rtl="0" eaLnBrk="0" fontAlgn="base" hangingPunct="0">
        <a:spcBef>
          <a:spcPct val="0"/>
        </a:spcBef>
        <a:spcAft>
          <a:spcPct val="0"/>
        </a:spcAft>
        <a:defRPr sz="3000">
          <a:solidFill>
            <a:schemeClr val="tx1"/>
          </a:solidFill>
          <a:latin typeface="Arial" charset="0"/>
        </a:defRPr>
      </a:lvl4pPr>
      <a:lvl5pPr algn="l" rtl="0" eaLnBrk="0" fontAlgn="base" hangingPunct="0">
        <a:spcBef>
          <a:spcPct val="0"/>
        </a:spcBef>
        <a:spcAft>
          <a:spcPct val="0"/>
        </a:spcAft>
        <a:defRPr sz="3000">
          <a:solidFill>
            <a:schemeClr val="tx1"/>
          </a:solidFill>
          <a:latin typeface="Arial" charset="0"/>
        </a:defRPr>
      </a:lvl5pPr>
      <a:lvl6pPr marL="457200" algn="l" rtl="0" fontAlgn="base">
        <a:spcBef>
          <a:spcPct val="0"/>
        </a:spcBef>
        <a:spcAft>
          <a:spcPct val="0"/>
        </a:spcAft>
        <a:defRPr sz="3000">
          <a:solidFill>
            <a:schemeClr val="tx1"/>
          </a:solidFill>
          <a:latin typeface="Arial" charset="0"/>
        </a:defRPr>
      </a:lvl6pPr>
      <a:lvl7pPr marL="914400" algn="l" rtl="0" fontAlgn="base">
        <a:spcBef>
          <a:spcPct val="0"/>
        </a:spcBef>
        <a:spcAft>
          <a:spcPct val="0"/>
        </a:spcAft>
        <a:defRPr sz="3000">
          <a:solidFill>
            <a:schemeClr val="tx1"/>
          </a:solidFill>
          <a:latin typeface="Arial" charset="0"/>
        </a:defRPr>
      </a:lvl7pPr>
      <a:lvl8pPr marL="1371600" algn="l" rtl="0" fontAlgn="base">
        <a:spcBef>
          <a:spcPct val="0"/>
        </a:spcBef>
        <a:spcAft>
          <a:spcPct val="0"/>
        </a:spcAft>
        <a:defRPr sz="3000">
          <a:solidFill>
            <a:schemeClr val="tx1"/>
          </a:solidFill>
          <a:latin typeface="Arial" charset="0"/>
        </a:defRPr>
      </a:lvl8pPr>
      <a:lvl9pPr marL="1828800" algn="l" rtl="0" fontAlgn="base">
        <a:spcBef>
          <a:spcPct val="0"/>
        </a:spcBef>
        <a:spcAft>
          <a:spcPct val="0"/>
        </a:spcAft>
        <a:defRPr sz="3000">
          <a:solidFill>
            <a:schemeClr val="tx1"/>
          </a:solidFill>
          <a:latin typeface="Arial" charset="0"/>
        </a:defRPr>
      </a:lvl9pPr>
    </p:titleStyle>
    <p:bodyStyle>
      <a:lvl1pPr marL="342900" indent="-342900" algn="l" rtl="0" eaLnBrk="0" fontAlgn="base" hangingPunct="0">
        <a:lnSpc>
          <a:spcPts val="4000"/>
        </a:lnSpc>
        <a:spcBef>
          <a:spcPct val="0"/>
        </a:spcBef>
        <a:spcAft>
          <a:spcPct val="0"/>
        </a:spcAft>
        <a:buFont typeface="Arial" charset="0"/>
        <a:defRPr sz="3500">
          <a:solidFill>
            <a:srgbClr val="FFFFFF"/>
          </a:solidFill>
          <a:latin typeface="+mn-lt"/>
          <a:ea typeface="+mn-ea"/>
          <a:cs typeface="+mn-cs"/>
        </a:defRPr>
      </a:lvl1pPr>
      <a:lvl2pPr marL="180975" indent="-179388" algn="l" rtl="0" eaLnBrk="0" fontAlgn="base" hangingPunct="0">
        <a:lnSpc>
          <a:spcPts val="2100"/>
        </a:lnSpc>
        <a:spcBef>
          <a:spcPts val="1100"/>
        </a:spcBef>
        <a:spcAft>
          <a:spcPct val="0"/>
        </a:spcAft>
        <a:buFont typeface="Arial" charset="0"/>
        <a:buChar char="-"/>
        <a:defRPr>
          <a:solidFill>
            <a:schemeClr val="accent1"/>
          </a:solidFill>
          <a:latin typeface="+mn-lt"/>
        </a:defRPr>
      </a:lvl2pPr>
      <a:lvl3pPr marL="360363" indent="-177800" algn="l" rtl="0" eaLnBrk="0" fontAlgn="base" hangingPunct="0">
        <a:lnSpc>
          <a:spcPts val="2100"/>
        </a:lnSpc>
        <a:spcBef>
          <a:spcPct val="0"/>
        </a:spcBef>
        <a:spcAft>
          <a:spcPct val="0"/>
        </a:spcAft>
        <a:buFont typeface="Arial" charset="0"/>
        <a:buChar char="-"/>
        <a:defRPr>
          <a:solidFill>
            <a:schemeClr val="accent1"/>
          </a:solidFill>
          <a:latin typeface="+mn-lt"/>
        </a:defRPr>
      </a:lvl3pPr>
      <a:lvl4pPr marL="361950" indent="177800" algn="l" rtl="0" eaLnBrk="0" fontAlgn="base" hangingPunct="0">
        <a:lnSpc>
          <a:spcPts val="2100"/>
        </a:lnSpc>
        <a:spcBef>
          <a:spcPct val="0"/>
        </a:spcBef>
        <a:spcAft>
          <a:spcPct val="0"/>
        </a:spcAft>
        <a:buFont typeface="Arial" charset="0"/>
        <a:buChar char="-"/>
        <a:defRPr>
          <a:solidFill>
            <a:schemeClr val="accent1"/>
          </a:solidFill>
          <a:latin typeface="+mn-lt"/>
        </a:defRPr>
      </a:lvl4pPr>
      <a:lvl5pPr marL="719138" indent="-177800" algn="l" rtl="0" eaLnBrk="0" fontAlgn="base" hangingPunct="0">
        <a:lnSpc>
          <a:spcPts val="2100"/>
        </a:lnSpc>
        <a:spcBef>
          <a:spcPct val="0"/>
        </a:spcBef>
        <a:spcAft>
          <a:spcPct val="0"/>
        </a:spcAft>
        <a:buFont typeface="Arial" charset="0"/>
        <a:defRPr>
          <a:solidFill>
            <a:schemeClr val="accent1"/>
          </a:solidFill>
          <a:latin typeface="+mn-lt"/>
        </a:defRPr>
      </a:lvl5pPr>
      <a:lvl6pPr marL="1176338" indent="-177800" algn="l" rtl="0" fontAlgn="base">
        <a:lnSpc>
          <a:spcPts val="2100"/>
        </a:lnSpc>
        <a:spcBef>
          <a:spcPct val="0"/>
        </a:spcBef>
        <a:spcAft>
          <a:spcPct val="0"/>
        </a:spcAft>
        <a:buFont typeface="Arial" charset="0"/>
        <a:defRPr>
          <a:solidFill>
            <a:schemeClr val="accent1"/>
          </a:solidFill>
          <a:latin typeface="+mn-lt"/>
        </a:defRPr>
      </a:lvl6pPr>
      <a:lvl7pPr marL="1633538" indent="-177800" algn="l" rtl="0" fontAlgn="base">
        <a:lnSpc>
          <a:spcPts val="2100"/>
        </a:lnSpc>
        <a:spcBef>
          <a:spcPct val="0"/>
        </a:spcBef>
        <a:spcAft>
          <a:spcPct val="0"/>
        </a:spcAft>
        <a:buFont typeface="Arial" charset="0"/>
        <a:defRPr>
          <a:solidFill>
            <a:schemeClr val="accent1"/>
          </a:solidFill>
          <a:latin typeface="+mn-lt"/>
        </a:defRPr>
      </a:lvl7pPr>
      <a:lvl8pPr marL="2090738" indent="-177800" algn="l" rtl="0" fontAlgn="base">
        <a:lnSpc>
          <a:spcPts val="2100"/>
        </a:lnSpc>
        <a:spcBef>
          <a:spcPct val="0"/>
        </a:spcBef>
        <a:spcAft>
          <a:spcPct val="0"/>
        </a:spcAft>
        <a:buFont typeface="Arial" charset="0"/>
        <a:defRPr>
          <a:solidFill>
            <a:schemeClr val="accent1"/>
          </a:solidFill>
          <a:latin typeface="+mn-lt"/>
        </a:defRPr>
      </a:lvl8pPr>
      <a:lvl9pPr marL="2547938" indent="-177800" algn="l" rtl="0" fontAlgn="base">
        <a:lnSpc>
          <a:spcPts val="2100"/>
        </a:lnSpc>
        <a:spcBef>
          <a:spcPct val="0"/>
        </a:spcBef>
        <a:spcAft>
          <a:spcPct val="0"/>
        </a:spcAft>
        <a:buFont typeface="Arial" charset="0"/>
        <a:defRPr>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170" name="Picture 9" descr="Footer.jpg"/>
          <p:cNvPicPr>
            <a:picLocks/>
          </p:cNvPicPr>
          <p:nvPr/>
        </p:nvPicPr>
        <p:blipFill>
          <a:blip r:embed="rId4" cstate="print"/>
          <a:srcRect/>
          <a:stretch>
            <a:fillRect/>
          </a:stretch>
        </p:blipFill>
        <p:spPr bwMode="auto">
          <a:xfrm>
            <a:off x="0" y="5781675"/>
            <a:ext cx="9147175" cy="1079500"/>
          </a:xfrm>
          <a:prstGeom prst="rect">
            <a:avLst/>
          </a:prstGeom>
          <a:noFill/>
          <a:ln w="9525">
            <a:noFill/>
            <a:miter lim="800000"/>
            <a:headEnd/>
            <a:tailEnd/>
          </a:ln>
        </p:spPr>
      </p:pic>
      <p:pic>
        <p:nvPicPr>
          <p:cNvPr id="7171" name="Picture 10" descr="AEMO-Logo"/>
          <p:cNvPicPr>
            <a:picLocks noChangeAspect="1" noChangeArrowheads="1"/>
          </p:cNvPicPr>
          <p:nvPr/>
        </p:nvPicPr>
        <p:blipFill>
          <a:blip r:embed="rId5" cstate="print"/>
          <a:srcRect/>
          <a:stretch>
            <a:fillRect/>
          </a:stretch>
        </p:blipFill>
        <p:spPr bwMode="auto">
          <a:xfrm>
            <a:off x="6969125" y="500063"/>
            <a:ext cx="1463675" cy="503237"/>
          </a:xfrm>
          <a:prstGeom prst="rect">
            <a:avLst/>
          </a:prstGeom>
          <a:noFill/>
          <a:ln w="9525">
            <a:noFill/>
            <a:miter lim="800000"/>
            <a:headEnd/>
            <a:tailEnd/>
          </a:ln>
        </p:spPr>
      </p:pic>
      <p:sp>
        <p:nvSpPr>
          <p:cNvPr id="463876" name="Rectangle 4"/>
          <p:cNvSpPr>
            <a:spLocks noGrp="1" noChangeArrowheads="1"/>
          </p:cNvSpPr>
          <p:nvPr>
            <p:ph type="body" idx="1"/>
          </p:nvPr>
        </p:nvSpPr>
        <p:spPr bwMode="black">
          <a:xfrm>
            <a:off x="719138" y="1438275"/>
            <a:ext cx="7700962" cy="399415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p>
        </p:txBody>
      </p:sp>
      <p:sp>
        <p:nvSpPr>
          <p:cNvPr id="463877" name="Rectangle 5"/>
          <p:cNvSpPr>
            <a:spLocks noGrp="1" noChangeArrowheads="1"/>
          </p:cNvSpPr>
          <p:nvPr>
            <p:ph type="title"/>
          </p:nvPr>
        </p:nvSpPr>
        <p:spPr bwMode="black">
          <a:xfrm>
            <a:off x="719138" y="142875"/>
            <a:ext cx="5938837" cy="882650"/>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p>
            <a:pPr lvl="0"/>
            <a:r>
              <a:rPr lang="en-AU" dirty="0" smtClean="0"/>
              <a:t>CLICK TO EDIT MASTER TITLE STYLE</a:t>
            </a:r>
          </a:p>
        </p:txBody>
      </p:sp>
      <p:sp>
        <p:nvSpPr>
          <p:cNvPr id="463878" name="Rectangle 6"/>
          <p:cNvSpPr>
            <a:spLocks noGrp="1" noChangeArrowheads="1"/>
          </p:cNvSpPr>
          <p:nvPr>
            <p:ph type="sldNum" sz="quarter" idx="4"/>
          </p:nvPr>
        </p:nvSpPr>
        <p:spPr bwMode="black">
          <a:xfrm>
            <a:off x="8186738" y="6405563"/>
            <a:ext cx="509587" cy="36036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900">
                <a:solidFill>
                  <a:schemeClr val="accent2"/>
                </a:solidFill>
                <a:latin typeface="Arial" charset="0"/>
              </a:defRPr>
            </a:lvl1pPr>
          </a:lstStyle>
          <a:p>
            <a:pPr>
              <a:defRPr/>
            </a:pPr>
            <a:r>
              <a:rPr lang="en-AU"/>
              <a:t>PG</a:t>
            </a:r>
            <a:fld id="{62B4F77A-3D00-4645-986A-280104D1D3A5}" type="slidenum">
              <a:rPr lang="en-AU"/>
              <a:pPr>
                <a:defRPr/>
              </a:pPr>
              <a:t>‹#›</a:t>
            </a:fld>
            <a:endParaRPr lang="en-AU"/>
          </a:p>
        </p:txBody>
      </p:sp>
      <p:sp>
        <p:nvSpPr>
          <p:cNvPr id="463879" name="Rectangle 7"/>
          <p:cNvSpPr>
            <a:spLocks noGrp="1" noChangeArrowheads="1"/>
          </p:cNvSpPr>
          <p:nvPr>
            <p:ph type="dt" sz="half" idx="2"/>
          </p:nvPr>
        </p:nvSpPr>
        <p:spPr bwMode="auto">
          <a:xfrm>
            <a:off x="6315075" y="6405563"/>
            <a:ext cx="1619250" cy="36036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a:defRPr sz="900">
                <a:latin typeface="Arial" charset="0"/>
              </a:defRPr>
            </a:lvl1pPr>
          </a:lstStyle>
          <a:p>
            <a:pPr>
              <a:defRPr/>
            </a:pPr>
            <a:r>
              <a:rPr lang="en-US"/>
              <a:t>May 2009</a:t>
            </a:r>
            <a:endParaRPr lang="en-AU"/>
          </a:p>
        </p:txBody>
      </p:sp>
      <p:sp>
        <p:nvSpPr>
          <p:cNvPr id="463880" name="Rectangle 8"/>
          <p:cNvSpPr>
            <a:spLocks noGrp="1" noChangeArrowheads="1"/>
          </p:cNvSpPr>
          <p:nvPr>
            <p:ph type="ftr" sz="quarter" idx="3"/>
          </p:nvPr>
        </p:nvSpPr>
        <p:spPr bwMode="auto">
          <a:xfrm>
            <a:off x="719138" y="6405563"/>
            <a:ext cx="4318000" cy="36036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900">
                <a:latin typeface="Arial" charset="0"/>
              </a:defRPr>
            </a:lvl1pPr>
          </a:lstStyle>
          <a:p>
            <a:pPr>
              <a:defRPr/>
            </a:pPr>
            <a:r>
              <a:rPr lang="en-AU"/>
              <a:t>TITLE OF PRESENTATION</a:t>
            </a:r>
          </a:p>
        </p:txBody>
      </p:sp>
      <p:sp>
        <p:nvSpPr>
          <p:cNvPr id="463881" name="Line 9"/>
          <p:cNvSpPr>
            <a:spLocks noChangeShapeType="1"/>
          </p:cNvSpPr>
          <p:nvPr/>
        </p:nvSpPr>
        <p:spPr bwMode="auto">
          <a:xfrm>
            <a:off x="8067675" y="6357938"/>
            <a:ext cx="0" cy="252412"/>
          </a:xfrm>
          <a:prstGeom prst="line">
            <a:avLst/>
          </a:prstGeom>
          <a:noFill/>
          <a:ln w="3175">
            <a:solidFill>
              <a:schemeClr val="tx1"/>
            </a:solidFill>
            <a:round/>
            <a:headEnd/>
            <a:tailEnd/>
          </a:ln>
          <a:effectLst/>
        </p:spPr>
        <p:txBody>
          <a:bodyPr/>
          <a:lstStyle/>
          <a:p>
            <a:pPr>
              <a:defRPr/>
            </a:pPr>
            <a:endParaRPr lang="en-AU" dirty="0"/>
          </a:p>
        </p:txBody>
      </p:sp>
    </p:spTree>
  </p:cSld>
  <p:clrMap bg1="lt1" tx1="dk1" bg2="lt2" tx2="dk2" accent1="accent1" accent2="accent2" accent3="accent3" accent4="accent4" accent5="accent5" accent6="accent6" hlink="hlink" folHlink="folHlink"/>
  <p:sldLayoutIdLst>
    <p:sldLayoutId id="2147484073" r:id="rId1"/>
    <p:sldLayoutId id="2147484074" r:id="rId2"/>
  </p:sldLayoutIdLst>
  <p:timing>
    <p:tnLst>
      <p:par>
        <p:cTn id="1" dur="indefinite" restart="never" nodeType="tmRoot"/>
      </p:par>
    </p:tnLst>
  </p:timing>
  <p:hf hdr="0"/>
  <p:txStyles>
    <p:titleStyle>
      <a:lvl1pPr algn="l" rtl="0" eaLnBrk="0" fontAlgn="base" hangingPunct="0">
        <a:lnSpc>
          <a:spcPts val="2600"/>
        </a:lnSpc>
        <a:spcBef>
          <a:spcPct val="0"/>
        </a:spcBef>
        <a:spcAft>
          <a:spcPct val="0"/>
        </a:spcAft>
        <a:defRPr sz="2400" cap="all">
          <a:solidFill>
            <a:schemeClr val="tx1"/>
          </a:solidFill>
          <a:latin typeface="+mj-lt"/>
          <a:ea typeface="+mj-ea"/>
          <a:cs typeface="+mj-cs"/>
        </a:defRPr>
      </a:lvl1pPr>
      <a:lvl2pPr algn="l" rtl="0" eaLnBrk="0" fontAlgn="base" hangingPunct="0">
        <a:lnSpc>
          <a:spcPts val="2600"/>
        </a:lnSpc>
        <a:spcBef>
          <a:spcPct val="0"/>
        </a:spcBef>
        <a:spcAft>
          <a:spcPct val="0"/>
        </a:spcAft>
        <a:defRPr sz="2400">
          <a:solidFill>
            <a:schemeClr val="tx1"/>
          </a:solidFill>
          <a:latin typeface="Arial" charset="0"/>
        </a:defRPr>
      </a:lvl2pPr>
      <a:lvl3pPr algn="l" rtl="0" eaLnBrk="0" fontAlgn="base" hangingPunct="0">
        <a:lnSpc>
          <a:spcPts val="2600"/>
        </a:lnSpc>
        <a:spcBef>
          <a:spcPct val="0"/>
        </a:spcBef>
        <a:spcAft>
          <a:spcPct val="0"/>
        </a:spcAft>
        <a:defRPr sz="2400">
          <a:solidFill>
            <a:schemeClr val="tx1"/>
          </a:solidFill>
          <a:latin typeface="Arial" charset="0"/>
        </a:defRPr>
      </a:lvl3pPr>
      <a:lvl4pPr algn="l" rtl="0" eaLnBrk="0" fontAlgn="base" hangingPunct="0">
        <a:lnSpc>
          <a:spcPts val="2600"/>
        </a:lnSpc>
        <a:spcBef>
          <a:spcPct val="0"/>
        </a:spcBef>
        <a:spcAft>
          <a:spcPct val="0"/>
        </a:spcAft>
        <a:defRPr sz="2400">
          <a:solidFill>
            <a:schemeClr val="tx1"/>
          </a:solidFill>
          <a:latin typeface="Arial" charset="0"/>
        </a:defRPr>
      </a:lvl4pPr>
      <a:lvl5pPr algn="l" rtl="0" eaLnBrk="0" fontAlgn="base" hangingPunct="0">
        <a:lnSpc>
          <a:spcPts val="2600"/>
        </a:lnSpc>
        <a:spcBef>
          <a:spcPct val="0"/>
        </a:spcBef>
        <a:spcAft>
          <a:spcPct val="0"/>
        </a:spcAft>
        <a:defRPr sz="2400">
          <a:solidFill>
            <a:schemeClr val="tx1"/>
          </a:solidFill>
          <a:latin typeface="Arial" charset="0"/>
        </a:defRPr>
      </a:lvl5pPr>
      <a:lvl6pPr marL="457200" algn="l" rtl="0" fontAlgn="base">
        <a:lnSpc>
          <a:spcPts val="2600"/>
        </a:lnSpc>
        <a:spcBef>
          <a:spcPct val="0"/>
        </a:spcBef>
        <a:spcAft>
          <a:spcPct val="0"/>
        </a:spcAft>
        <a:defRPr sz="2400">
          <a:solidFill>
            <a:schemeClr val="tx1"/>
          </a:solidFill>
          <a:latin typeface="Arial" charset="0"/>
        </a:defRPr>
      </a:lvl6pPr>
      <a:lvl7pPr marL="914400" algn="l" rtl="0" fontAlgn="base">
        <a:lnSpc>
          <a:spcPts val="2600"/>
        </a:lnSpc>
        <a:spcBef>
          <a:spcPct val="0"/>
        </a:spcBef>
        <a:spcAft>
          <a:spcPct val="0"/>
        </a:spcAft>
        <a:defRPr sz="2400">
          <a:solidFill>
            <a:schemeClr val="tx1"/>
          </a:solidFill>
          <a:latin typeface="Arial" charset="0"/>
        </a:defRPr>
      </a:lvl7pPr>
      <a:lvl8pPr marL="1371600" algn="l" rtl="0" fontAlgn="base">
        <a:lnSpc>
          <a:spcPts val="2600"/>
        </a:lnSpc>
        <a:spcBef>
          <a:spcPct val="0"/>
        </a:spcBef>
        <a:spcAft>
          <a:spcPct val="0"/>
        </a:spcAft>
        <a:defRPr sz="2400">
          <a:solidFill>
            <a:schemeClr val="tx1"/>
          </a:solidFill>
          <a:latin typeface="Arial" charset="0"/>
        </a:defRPr>
      </a:lvl8pPr>
      <a:lvl9pPr marL="1828800" algn="l" rtl="0" fontAlgn="base">
        <a:lnSpc>
          <a:spcPts val="2600"/>
        </a:lnSpc>
        <a:spcBef>
          <a:spcPct val="0"/>
        </a:spcBef>
        <a:spcAft>
          <a:spcPct val="0"/>
        </a:spcAft>
        <a:defRPr sz="2400">
          <a:solidFill>
            <a:schemeClr val="tx1"/>
          </a:solidFill>
          <a:latin typeface="Arial" charset="0"/>
        </a:defRPr>
      </a:lvl9pPr>
    </p:titleStyle>
    <p:bodyStyle>
      <a:lvl1pPr marL="304800" indent="-304800" algn="l" rtl="0" eaLnBrk="0" fontAlgn="base" hangingPunct="0">
        <a:lnSpc>
          <a:spcPts val="2200"/>
        </a:lnSpc>
        <a:spcBef>
          <a:spcPct val="0"/>
        </a:spcBef>
        <a:spcAft>
          <a:spcPts val="900"/>
        </a:spcAft>
        <a:buFont typeface="Arial" charset="0"/>
        <a:buChar char="•"/>
        <a:defRPr sz="1600">
          <a:solidFill>
            <a:schemeClr val="tx1"/>
          </a:solidFill>
          <a:latin typeface="+mn-lt"/>
          <a:ea typeface="+mn-ea"/>
          <a:cs typeface="+mn-cs"/>
        </a:defRPr>
      </a:lvl1pPr>
      <a:lvl2pPr marL="306388" indent="150813" algn="l" rtl="0" eaLnBrk="0" fontAlgn="base" hangingPunct="0">
        <a:lnSpc>
          <a:spcPts val="2200"/>
        </a:lnSpc>
        <a:spcBef>
          <a:spcPct val="0"/>
        </a:spcBef>
        <a:spcAft>
          <a:spcPts val="1200"/>
        </a:spcAft>
        <a:buFont typeface="Arial" charset="0"/>
        <a:defRPr sz="2000" cap="all">
          <a:solidFill>
            <a:schemeClr val="tx1"/>
          </a:solidFill>
          <a:latin typeface="+mn-lt"/>
        </a:defRPr>
      </a:lvl2pPr>
      <a:lvl3pPr marL="307975" indent="606425" algn="l" rtl="0" eaLnBrk="0" fontAlgn="base" hangingPunct="0">
        <a:lnSpc>
          <a:spcPts val="2200"/>
        </a:lnSpc>
        <a:spcBef>
          <a:spcPct val="0"/>
        </a:spcBef>
        <a:spcAft>
          <a:spcPts val="900"/>
        </a:spcAft>
        <a:buClr>
          <a:schemeClr val="tx1"/>
        </a:buClr>
        <a:buFont typeface="Arial" charset="0"/>
        <a:defRPr sz="1600">
          <a:solidFill>
            <a:schemeClr val="tx1"/>
          </a:solidFill>
          <a:latin typeface="+mn-lt"/>
        </a:defRPr>
      </a:lvl3pPr>
      <a:lvl4pPr marL="588963" indent="-279400" algn="l" rtl="0" eaLnBrk="0" fontAlgn="base" hangingPunct="0">
        <a:lnSpc>
          <a:spcPts val="2200"/>
        </a:lnSpc>
        <a:spcBef>
          <a:spcPct val="0"/>
        </a:spcBef>
        <a:spcAft>
          <a:spcPts val="900"/>
        </a:spcAft>
        <a:buFont typeface="Arial" charset="0"/>
        <a:buChar char="–"/>
        <a:defRPr sz="1600">
          <a:solidFill>
            <a:schemeClr val="tx1"/>
          </a:solidFill>
          <a:latin typeface="+mn-lt"/>
        </a:defRPr>
      </a:lvl4pPr>
      <a:lvl5pPr marL="866775" indent="-276225" algn="l" rtl="0" eaLnBrk="0" fontAlgn="base" hangingPunct="0">
        <a:lnSpc>
          <a:spcPts val="2200"/>
        </a:lnSpc>
        <a:spcBef>
          <a:spcPct val="0"/>
        </a:spcBef>
        <a:spcAft>
          <a:spcPts val="900"/>
        </a:spcAft>
        <a:buFont typeface="Arial" charset="0"/>
        <a:buChar char="&gt;"/>
        <a:defRPr sz="1600">
          <a:solidFill>
            <a:schemeClr val="tx1"/>
          </a:solidFill>
          <a:latin typeface="+mn-lt"/>
        </a:defRPr>
      </a:lvl5pPr>
      <a:lvl6pPr marL="1323975" indent="-276225" algn="l" rtl="0" fontAlgn="base">
        <a:lnSpc>
          <a:spcPts val="2200"/>
        </a:lnSpc>
        <a:spcBef>
          <a:spcPct val="0"/>
        </a:spcBef>
        <a:spcAft>
          <a:spcPts val="900"/>
        </a:spcAft>
        <a:buFont typeface="Arial" charset="0"/>
        <a:buChar char="-"/>
        <a:defRPr sz="1600">
          <a:solidFill>
            <a:schemeClr val="tx1"/>
          </a:solidFill>
          <a:latin typeface="+mn-lt"/>
        </a:defRPr>
      </a:lvl6pPr>
      <a:lvl7pPr marL="1781175" indent="-276225" algn="l" rtl="0" fontAlgn="base">
        <a:lnSpc>
          <a:spcPts val="2200"/>
        </a:lnSpc>
        <a:spcBef>
          <a:spcPct val="0"/>
        </a:spcBef>
        <a:spcAft>
          <a:spcPts val="900"/>
        </a:spcAft>
        <a:buFont typeface="Arial" charset="0"/>
        <a:buChar char="-"/>
        <a:defRPr sz="1600">
          <a:solidFill>
            <a:schemeClr val="tx1"/>
          </a:solidFill>
          <a:latin typeface="+mn-lt"/>
        </a:defRPr>
      </a:lvl7pPr>
      <a:lvl8pPr marL="2238375" indent="-276225" algn="l" rtl="0" fontAlgn="base">
        <a:lnSpc>
          <a:spcPts val="2200"/>
        </a:lnSpc>
        <a:spcBef>
          <a:spcPct val="0"/>
        </a:spcBef>
        <a:spcAft>
          <a:spcPts val="900"/>
        </a:spcAft>
        <a:buFont typeface="Arial" charset="0"/>
        <a:buChar char="-"/>
        <a:defRPr sz="1600">
          <a:solidFill>
            <a:schemeClr val="tx1"/>
          </a:solidFill>
          <a:latin typeface="+mn-lt"/>
        </a:defRPr>
      </a:lvl8pPr>
      <a:lvl9pPr marL="2695575" indent="-276225" algn="l" rtl="0" fontAlgn="base">
        <a:lnSpc>
          <a:spcPts val="2200"/>
        </a:lnSpc>
        <a:spcBef>
          <a:spcPct val="0"/>
        </a:spcBef>
        <a:spcAft>
          <a:spcPts val="90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2" descr="AEMO-Logo"/>
          <p:cNvPicPr>
            <a:picLocks noChangeAspect="1" noChangeArrowheads="1"/>
          </p:cNvPicPr>
          <p:nvPr/>
        </p:nvPicPr>
        <p:blipFill>
          <a:blip r:embed="rId3" cstate="print"/>
          <a:srcRect/>
          <a:stretch>
            <a:fillRect/>
          </a:stretch>
        </p:blipFill>
        <p:spPr bwMode="auto">
          <a:xfrm>
            <a:off x="6969125" y="500063"/>
            <a:ext cx="1463675" cy="503237"/>
          </a:xfrm>
          <a:prstGeom prst="rect">
            <a:avLst/>
          </a:prstGeom>
          <a:noFill/>
          <a:ln w="9525">
            <a:noFill/>
            <a:miter lim="800000"/>
            <a:headEnd/>
            <a:tailEnd/>
          </a:ln>
        </p:spPr>
      </p:pic>
      <p:sp>
        <p:nvSpPr>
          <p:cNvPr id="509956" name="Rectangle 4"/>
          <p:cNvSpPr>
            <a:spLocks noGrp="1" noChangeArrowheads="1"/>
          </p:cNvSpPr>
          <p:nvPr>
            <p:ph type="body" idx="1"/>
          </p:nvPr>
        </p:nvSpPr>
        <p:spPr bwMode="black">
          <a:xfrm>
            <a:off x="719138" y="1438275"/>
            <a:ext cx="7700962" cy="399415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p>
        </p:txBody>
      </p:sp>
      <p:sp>
        <p:nvSpPr>
          <p:cNvPr id="509957" name="Rectangle 5"/>
          <p:cNvSpPr>
            <a:spLocks noGrp="1" noChangeArrowheads="1"/>
          </p:cNvSpPr>
          <p:nvPr>
            <p:ph type="title"/>
          </p:nvPr>
        </p:nvSpPr>
        <p:spPr bwMode="black">
          <a:xfrm>
            <a:off x="719138" y="142875"/>
            <a:ext cx="5938837" cy="882650"/>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p>
            <a:pPr lvl="0"/>
            <a:r>
              <a:rPr lang="en-AU" dirty="0" smtClean="0"/>
              <a:t>CLICK TO EDIT MASTER TITLE STYLE</a:t>
            </a:r>
          </a:p>
        </p:txBody>
      </p:sp>
    </p:spTree>
  </p:cSld>
  <p:clrMap bg1="lt1" tx1="dk1" bg2="lt2" tx2="dk2" accent1="accent1" accent2="accent2" accent3="accent3" accent4="accent4" accent5="accent5" accent6="accent6" hlink="hlink" folHlink="folHlink"/>
  <p:sldLayoutIdLst>
    <p:sldLayoutId id="2147484075" r:id="rId1"/>
  </p:sldLayoutIdLst>
  <p:timing>
    <p:tnLst>
      <p:par>
        <p:cTn id="1" dur="indefinite" restart="never" nodeType="tmRoot"/>
      </p:par>
    </p:tnLst>
  </p:timing>
  <p:hf hdr="0"/>
  <p:txStyles>
    <p:titleStyle>
      <a:lvl1pPr algn="l" rtl="0" eaLnBrk="0" fontAlgn="base" hangingPunct="0">
        <a:lnSpc>
          <a:spcPts val="2600"/>
        </a:lnSpc>
        <a:spcBef>
          <a:spcPct val="0"/>
        </a:spcBef>
        <a:spcAft>
          <a:spcPct val="0"/>
        </a:spcAft>
        <a:defRPr sz="2400" cap="all">
          <a:solidFill>
            <a:schemeClr val="tx1"/>
          </a:solidFill>
          <a:latin typeface="+mj-lt"/>
          <a:ea typeface="+mj-ea"/>
          <a:cs typeface="+mj-cs"/>
        </a:defRPr>
      </a:lvl1pPr>
      <a:lvl2pPr algn="l" rtl="0" eaLnBrk="0" fontAlgn="base" hangingPunct="0">
        <a:lnSpc>
          <a:spcPts val="2600"/>
        </a:lnSpc>
        <a:spcBef>
          <a:spcPct val="0"/>
        </a:spcBef>
        <a:spcAft>
          <a:spcPct val="0"/>
        </a:spcAft>
        <a:defRPr sz="2400">
          <a:solidFill>
            <a:schemeClr val="tx1"/>
          </a:solidFill>
          <a:latin typeface="Arial" charset="0"/>
        </a:defRPr>
      </a:lvl2pPr>
      <a:lvl3pPr algn="l" rtl="0" eaLnBrk="0" fontAlgn="base" hangingPunct="0">
        <a:lnSpc>
          <a:spcPts val="2600"/>
        </a:lnSpc>
        <a:spcBef>
          <a:spcPct val="0"/>
        </a:spcBef>
        <a:spcAft>
          <a:spcPct val="0"/>
        </a:spcAft>
        <a:defRPr sz="2400">
          <a:solidFill>
            <a:schemeClr val="tx1"/>
          </a:solidFill>
          <a:latin typeface="Arial" charset="0"/>
        </a:defRPr>
      </a:lvl3pPr>
      <a:lvl4pPr algn="l" rtl="0" eaLnBrk="0" fontAlgn="base" hangingPunct="0">
        <a:lnSpc>
          <a:spcPts val="2600"/>
        </a:lnSpc>
        <a:spcBef>
          <a:spcPct val="0"/>
        </a:spcBef>
        <a:spcAft>
          <a:spcPct val="0"/>
        </a:spcAft>
        <a:defRPr sz="2400">
          <a:solidFill>
            <a:schemeClr val="tx1"/>
          </a:solidFill>
          <a:latin typeface="Arial" charset="0"/>
        </a:defRPr>
      </a:lvl4pPr>
      <a:lvl5pPr algn="l" rtl="0" eaLnBrk="0" fontAlgn="base" hangingPunct="0">
        <a:lnSpc>
          <a:spcPts val="2600"/>
        </a:lnSpc>
        <a:spcBef>
          <a:spcPct val="0"/>
        </a:spcBef>
        <a:spcAft>
          <a:spcPct val="0"/>
        </a:spcAft>
        <a:defRPr sz="2400">
          <a:solidFill>
            <a:schemeClr val="tx1"/>
          </a:solidFill>
          <a:latin typeface="Arial" charset="0"/>
        </a:defRPr>
      </a:lvl5pPr>
      <a:lvl6pPr marL="457200" algn="l" rtl="0" fontAlgn="base">
        <a:lnSpc>
          <a:spcPts val="2600"/>
        </a:lnSpc>
        <a:spcBef>
          <a:spcPct val="0"/>
        </a:spcBef>
        <a:spcAft>
          <a:spcPct val="0"/>
        </a:spcAft>
        <a:defRPr sz="2400">
          <a:solidFill>
            <a:schemeClr val="tx1"/>
          </a:solidFill>
          <a:latin typeface="Arial" charset="0"/>
        </a:defRPr>
      </a:lvl6pPr>
      <a:lvl7pPr marL="914400" algn="l" rtl="0" fontAlgn="base">
        <a:lnSpc>
          <a:spcPts val="2600"/>
        </a:lnSpc>
        <a:spcBef>
          <a:spcPct val="0"/>
        </a:spcBef>
        <a:spcAft>
          <a:spcPct val="0"/>
        </a:spcAft>
        <a:defRPr sz="2400">
          <a:solidFill>
            <a:schemeClr val="tx1"/>
          </a:solidFill>
          <a:latin typeface="Arial" charset="0"/>
        </a:defRPr>
      </a:lvl7pPr>
      <a:lvl8pPr marL="1371600" algn="l" rtl="0" fontAlgn="base">
        <a:lnSpc>
          <a:spcPts val="2600"/>
        </a:lnSpc>
        <a:spcBef>
          <a:spcPct val="0"/>
        </a:spcBef>
        <a:spcAft>
          <a:spcPct val="0"/>
        </a:spcAft>
        <a:defRPr sz="2400">
          <a:solidFill>
            <a:schemeClr val="tx1"/>
          </a:solidFill>
          <a:latin typeface="Arial" charset="0"/>
        </a:defRPr>
      </a:lvl8pPr>
      <a:lvl9pPr marL="1828800" algn="l" rtl="0" fontAlgn="base">
        <a:lnSpc>
          <a:spcPts val="2600"/>
        </a:lnSpc>
        <a:spcBef>
          <a:spcPct val="0"/>
        </a:spcBef>
        <a:spcAft>
          <a:spcPct val="0"/>
        </a:spcAft>
        <a:defRPr sz="2400">
          <a:solidFill>
            <a:schemeClr val="tx1"/>
          </a:solidFill>
          <a:latin typeface="Arial" charset="0"/>
        </a:defRPr>
      </a:lvl9pPr>
    </p:titleStyle>
    <p:bodyStyle>
      <a:lvl1pPr marL="304800" indent="-304800" algn="l" rtl="0" eaLnBrk="0" fontAlgn="base" hangingPunct="0">
        <a:lnSpc>
          <a:spcPts val="2200"/>
        </a:lnSpc>
        <a:spcBef>
          <a:spcPct val="0"/>
        </a:spcBef>
        <a:spcAft>
          <a:spcPts val="900"/>
        </a:spcAft>
        <a:buFont typeface="Arial" charset="0"/>
        <a:buChar char="•"/>
        <a:defRPr sz="1600">
          <a:solidFill>
            <a:schemeClr val="tx1"/>
          </a:solidFill>
          <a:latin typeface="+mn-lt"/>
          <a:ea typeface="+mn-ea"/>
          <a:cs typeface="+mn-cs"/>
        </a:defRPr>
      </a:lvl1pPr>
      <a:lvl2pPr marL="306388" indent="150813" algn="l" rtl="0" eaLnBrk="0" fontAlgn="base" hangingPunct="0">
        <a:lnSpc>
          <a:spcPts val="2200"/>
        </a:lnSpc>
        <a:spcBef>
          <a:spcPct val="0"/>
        </a:spcBef>
        <a:spcAft>
          <a:spcPts val="1200"/>
        </a:spcAft>
        <a:buFont typeface="Arial" charset="0"/>
        <a:defRPr sz="2000" cap="all">
          <a:solidFill>
            <a:schemeClr val="tx1"/>
          </a:solidFill>
          <a:latin typeface="+mn-lt"/>
        </a:defRPr>
      </a:lvl2pPr>
      <a:lvl3pPr marL="307975" indent="606425" algn="l" rtl="0" eaLnBrk="0" fontAlgn="base" hangingPunct="0">
        <a:lnSpc>
          <a:spcPts val="2200"/>
        </a:lnSpc>
        <a:spcBef>
          <a:spcPct val="0"/>
        </a:spcBef>
        <a:spcAft>
          <a:spcPts val="900"/>
        </a:spcAft>
        <a:buClr>
          <a:schemeClr val="tx1"/>
        </a:buClr>
        <a:buFont typeface="Arial" charset="0"/>
        <a:defRPr sz="1600">
          <a:solidFill>
            <a:schemeClr val="tx1"/>
          </a:solidFill>
          <a:latin typeface="+mn-lt"/>
        </a:defRPr>
      </a:lvl3pPr>
      <a:lvl4pPr marL="588963" indent="-279400" algn="l" rtl="0" eaLnBrk="0" fontAlgn="base" hangingPunct="0">
        <a:lnSpc>
          <a:spcPts val="2200"/>
        </a:lnSpc>
        <a:spcBef>
          <a:spcPct val="0"/>
        </a:spcBef>
        <a:spcAft>
          <a:spcPts val="900"/>
        </a:spcAft>
        <a:buFont typeface="Arial" charset="0"/>
        <a:buChar char="–"/>
        <a:defRPr sz="1600">
          <a:solidFill>
            <a:schemeClr val="tx1"/>
          </a:solidFill>
          <a:latin typeface="+mn-lt"/>
        </a:defRPr>
      </a:lvl4pPr>
      <a:lvl5pPr marL="866775" indent="-276225" algn="l" rtl="0" eaLnBrk="0" fontAlgn="base" hangingPunct="0">
        <a:lnSpc>
          <a:spcPts val="2200"/>
        </a:lnSpc>
        <a:spcBef>
          <a:spcPct val="0"/>
        </a:spcBef>
        <a:spcAft>
          <a:spcPts val="900"/>
        </a:spcAft>
        <a:buFont typeface="Arial" charset="0"/>
        <a:buChar char="&gt;"/>
        <a:defRPr sz="1600">
          <a:solidFill>
            <a:schemeClr val="tx1"/>
          </a:solidFill>
          <a:latin typeface="+mn-lt"/>
        </a:defRPr>
      </a:lvl5pPr>
      <a:lvl6pPr marL="1323975" indent="-276225" algn="l" rtl="0" fontAlgn="base">
        <a:lnSpc>
          <a:spcPts val="2200"/>
        </a:lnSpc>
        <a:spcBef>
          <a:spcPct val="0"/>
        </a:spcBef>
        <a:spcAft>
          <a:spcPts val="900"/>
        </a:spcAft>
        <a:buFont typeface="Arial" charset="0"/>
        <a:buChar char="-"/>
        <a:defRPr sz="1600">
          <a:solidFill>
            <a:schemeClr val="tx1"/>
          </a:solidFill>
          <a:latin typeface="+mn-lt"/>
        </a:defRPr>
      </a:lvl6pPr>
      <a:lvl7pPr marL="1781175" indent="-276225" algn="l" rtl="0" fontAlgn="base">
        <a:lnSpc>
          <a:spcPts val="2200"/>
        </a:lnSpc>
        <a:spcBef>
          <a:spcPct val="0"/>
        </a:spcBef>
        <a:spcAft>
          <a:spcPts val="900"/>
        </a:spcAft>
        <a:buFont typeface="Arial" charset="0"/>
        <a:buChar char="-"/>
        <a:defRPr sz="1600">
          <a:solidFill>
            <a:schemeClr val="tx1"/>
          </a:solidFill>
          <a:latin typeface="+mn-lt"/>
        </a:defRPr>
      </a:lvl7pPr>
      <a:lvl8pPr marL="2238375" indent="-276225" algn="l" rtl="0" fontAlgn="base">
        <a:lnSpc>
          <a:spcPts val="2200"/>
        </a:lnSpc>
        <a:spcBef>
          <a:spcPct val="0"/>
        </a:spcBef>
        <a:spcAft>
          <a:spcPts val="900"/>
        </a:spcAft>
        <a:buFont typeface="Arial" charset="0"/>
        <a:buChar char="-"/>
        <a:defRPr sz="1600">
          <a:solidFill>
            <a:schemeClr val="tx1"/>
          </a:solidFill>
          <a:latin typeface="+mn-lt"/>
        </a:defRPr>
      </a:lvl8pPr>
      <a:lvl9pPr marL="2695575" indent="-276225" algn="l" rtl="0" fontAlgn="base">
        <a:lnSpc>
          <a:spcPts val="2200"/>
        </a:lnSpc>
        <a:spcBef>
          <a:spcPct val="0"/>
        </a:spcBef>
        <a:spcAft>
          <a:spcPts val="90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218" name="Picture 9" descr="Footer.jpg"/>
          <p:cNvPicPr>
            <a:picLocks/>
          </p:cNvPicPr>
          <p:nvPr/>
        </p:nvPicPr>
        <p:blipFill>
          <a:blip r:embed="rId3" cstate="print"/>
          <a:srcRect/>
          <a:stretch>
            <a:fillRect/>
          </a:stretch>
        </p:blipFill>
        <p:spPr bwMode="auto">
          <a:xfrm>
            <a:off x="0" y="5781675"/>
            <a:ext cx="9147175" cy="1079500"/>
          </a:xfrm>
          <a:prstGeom prst="rect">
            <a:avLst/>
          </a:prstGeom>
          <a:noFill/>
          <a:ln w="9525">
            <a:noFill/>
            <a:miter lim="800000"/>
            <a:headEnd/>
            <a:tailEnd/>
          </a:ln>
        </p:spPr>
      </p:pic>
      <p:pic>
        <p:nvPicPr>
          <p:cNvPr id="9219" name="Picture 2" descr="AEMO-Logo"/>
          <p:cNvPicPr>
            <a:picLocks noChangeAspect="1" noChangeArrowheads="1"/>
          </p:cNvPicPr>
          <p:nvPr/>
        </p:nvPicPr>
        <p:blipFill>
          <a:blip r:embed="rId4" cstate="print"/>
          <a:srcRect/>
          <a:stretch>
            <a:fillRect/>
          </a:stretch>
        </p:blipFill>
        <p:spPr bwMode="auto">
          <a:xfrm>
            <a:off x="6969125" y="500063"/>
            <a:ext cx="1463675" cy="503237"/>
          </a:xfrm>
          <a:prstGeom prst="rect">
            <a:avLst/>
          </a:prstGeom>
          <a:noFill/>
          <a:ln w="9525">
            <a:noFill/>
            <a:miter lim="800000"/>
            <a:headEnd/>
            <a:tailEnd/>
          </a:ln>
        </p:spPr>
      </p:pic>
      <p:sp>
        <p:nvSpPr>
          <p:cNvPr id="513028" name="Rectangle 4"/>
          <p:cNvSpPr>
            <a:spLocks noGrp="1" noChangeArrowheads="1"/>
          </p:cNvSpPr>
          <p:nvPr>
            <p:ph type="body" idx="1"/>
          </p:nvPr>
        </p:nvSpPr>
        <p:spPr bwMode="black">
          <a:xfrm>
            <a:off x="719138" y="1438275"/>
            <a:ext cx="7700962" cy="399415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p>
        </p:txBody>
      </p:sp>
      <p:sp>
        <p:nvSpPr>
          <p:cNvPr id="513029" name="Rectangle 5"/>
          <p:cNvSpPr>
            <a:spLocks noGrp="1" noChangeArrowheads="1"/>
          </p:cNvSpPr>
          <p:nvPr>
            <p:ph type="title"/>
          </p:nvPr>
        </p:nvSpPr>
        <p:spPr bwMode="black">
          <a:xfrm>
            <a:off x="719138" y="142875"/>
            <a:ext cx="5938837" cy="882650"/>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p>
            <a:pPr lvl="0"/>
            <a:r>
              <a:rPr lang="en-AU" dirty="0" smtClean="0"/>
              <a:t>CLICK TO EDIT MASTER TITLE STYLE</a:t>
            </a:r>
          </a:p>
        </p:txBody>
      </p:sp>
      <p:sp>
        <p:nvSpPr>
          <p:cNvPr id="513030" name="Rectangle 6"/>
          <p:cNvSpPr>
            <a:spLocks noGrp="1" noChangeArrowheads="1"/>
          </p:cNvSpPr>
          <p:nvPr>
            <p:ph type="sldNum" sz="quarter" idx="4"/>
          </p:nvPr>
        </p:nvSpPr>
        <p:spPr bwMode="black">
          <a:xfrm>
            <a:off x="8186738" y="6405563"/>
            <a:ext cx="509587" cy="36036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900">
                <a:solidFill>
                  <a:schemeClr val="accent2"/>
                </a:solidFill>
                <a:latin typeface="Arial" charset="0"/>
              </a:defRPr>
            </a:lvl1pPr>
          </a:lstStyle>
          <a:p>
            <a:pPr>
              <a:defRPr/>
            </a:pPr>
            <a:r>
              <a:rPr lang="en-AU"/>
              <a:t>PG</a:t>
            </a:r>
            <a:fld id="{D295A584-58AE-4E7C-A171-27A24D81BE20}" type="slidenum">
              <a:rPr lang="en-AU"/>
              <a:pPr>
                <a:defRPr/>
              </a:pPr>
              <a:t>‹#›</a:t>
            </a:fld>
            <a:endParaRPr lang="en-AU"/>
          </a:p>
        </p:txBody>
      </p:sp>
      <p:sp>
        <p:nvSpPr>
          <p:cNvPr id="513031" name="Rectangle 7"/>
          <p:cNvSpPr>
            <a:spLocks noGrp="1" noChangeArrowheads="1"/>
          </p:cNvSpPr>
          <p:nvPr>
            <p:ph type="dt" sz="half" idx="2"/>
          </p:nvPr>
        </p:nvSpPr>
        <p:spPr bwMode="auto">
          <a:xfrm>
            <a:off x="6315075" y="6405563"/>
            <a:ext cx="1619250" cy="36036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a:defRPr sz="900">
                <a:latin typeface="Arial" charset="0"/>
              </a:defRPr>
            </a:lvl1pPr>
          </a:lstStyle>
          <a:p>
            <a:pPr>
              <a:defRPr/>
            </a:pPr>
            <a:r>
              <a:rPr lang="en-US"/>
              <a:t>May 2009</a:t>
            </a:r>
            <a:endParaRPr lang="en-AU"/>
          </a:p>
        </p:txBody>
      </p:sp>
      <p:sp>
        <p:nvSpPr>
          <p:cNvPr id="513032" name="Rectangle 8"/>
          <p:cNvSpPr>
            <a:spLocks noGrp="1" noChangeArrowheads="1"/>
          </p:cNvSpPr>
          <p:nvPr>
            <p:ph type="ftr" sz="quarter" idx="3"/>
          </p:nvPr>
        </p:nvSpPr>
        <p:spPr bwMode="auto">
          <a:xfrm>
            <a:off x="719138" y="6405563"/>
            <a:ext cx="4318000" cy="36036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900">
                <a:latin typeface="Arial" charset="0"/>
              </a:defRPr>
            </a:lvl1pPr>
          </a:lstStyle>
          <a:p>
            <a:pPr>
              <a:defRPr/>
            </a:pPr>
            <a:r>
              <a:rPr lang="en-AU"/>
              <a:t>TITLE OF PRESENTATION</a:t>
            </a:r>
          </a:p>
        </p:txBody>
      </p:sp>
      <p:sp>
        <p:nvSpPr>
          <p:cNvPr id="513033" name="Line 9"/>
          <p:cNvSpPr>
            <a:spLocks noChangeShapeType="1"/>
          </p:cNvSpPr>
          <p:nvPr/>
        </p:nvSpPr>
        <p:spPr bwMode="auto">
          <a:xfrm>
            <a:off x="8067675" y="6357938"/>
            <a:ext cx="0" cy="252412"/>
          </a:xfrm>
          <a:prstGeom prst="line">
            <a:avLst/>
          </a:prstGeom>
          <a:noFill/>
          <a:ln w="3175">
            <a:solidFill>
              <a:schemeClr val="tx1"/>
            </a:solidFill>
            <a:round/>
            <a:headEnd/>
            <a:tailEnd/>
          </a:ln>
          <a:effectLst/>
        </p:spPr>
        <p:txBody>
          <a:bodyPr/>
          <a:lstStyle/>
          <a:p>
            <a:pPr>
              <a:defRPr/>
            </a:pPr>
            <a:endParaRPr lang="en-AU" dirty="0"/>
          </a:p>
        </p:txBody>
      </p:sp>
    </p:spTree>
  </p:cSld>
  <p:clrMap bg1="lt1" tx1="dk1" bg2="lt2" tx2="dk2" accent1="accent1" accent2="accent2" accent3="accent3" accent4="accent4" accent5="accent5" accent6="accent6" hlink="hlink" folHlink="folHlink"/>
  <p:sldLayoutIdLst>
    <p:sldLayoutId id="2147484076" r:id="rId1"/>
  </p:sldLayoutIdLst>
  <p:timing>
    <p:tnLst>
      <p:par>
        <p:cTn id="1" dur="indefinite" restart="never" nodeType="tmRoot"/>
      </p:par>
    </p:tnLst>
  </p:timing>
  <p:hf hdr="0"/>
  <p:txStyles>
    <p:titleStyle>
      <a:lvl1pPr algn="l" rtl="0" eaLnBrk="0" fontAlgn="base" hangingPunct="0">
        <a:lnSpc>
          <a:spcPts val="2600"/>
        </a:lnSpc>
        <a:spcBef>
          <a:spcPct val="0"/>
        </a:spcBef>
        <a:spcAft>
          <a:spcPct val="0"/>
        </a:spcAft>
        <a:defRPr sz="2400" cap="all">
          <a:solidFill>
            <a:schemeClr val="tx1"/>
          </a:solidFill>
          <a:latin typeface="+mj-lt"/>
          <a:ea typeface="+mj-ea"/>
          <a:cs typeface="+mj-cs"/>
        </a:defRPr>
      </a:lvl1pPr>
      <a:lvl2pPr algn="l" rtl="0" eaLnBrk="0" fontAlgn="base" hangingPunct="0">
        <a:lnSpc>
          <a:spcPts val="2600"/>
        </a:lnSpc>
        <a:spcBef>
          <a:spcPct val="0"/>
        </a:spcBef>
        <a:spcAft>
          <a:spcPct val="0"/>
        </a:spcAft>
        <a:defRPr sz="2400">
          <a:solidFill>
            <a:schemeClr val="tx1"/>
          </a:solidFill>
          <a:latin typeface="Arial" charset="0"/>
        </a:defRPr>
      </a:lvl2pPr>
      <a:lvl3pPr algn="l" rtl="0" eaLnBrk="0" fontAlgn="base" hangingPunct="0">
        <a:lnSpc>
          <a:spcPts val="2600"/>
        </a:lnSpc>
        <a:spcBef>
          <a:spcPct val="0"/>
        </a:spcBef>
        <a:spcAft>
          <a:spcPct val="0"/>
        </a:spcAft>
        <a:defRPr sz="2400">
          <a:solidFill>
            <a:schemeClr val="tx1"/>
          </a:solidFill>
          <a:latin typeface="Arial" charset="0"/>
        </a:defRPr>
      </a:lvl3pPr>
      <a:lvl4pPr algn="l" rtl="0" eaLnBrk="0" fontAlgn="base" hangingPunct="0">
        <a:lnSpc>
          <a:spcPts val="2600"/>
        </a:lnSpc>
        <a:spcBef>
          <a:spcPct val="0"/>
        </a:spcBef>
        <a:spcAft>
          <a:spcPct val="0"/>
        </a:spcAft>
        <a:defRPr sz="2400">
          <a:solidFill>
            <a:schemeClr val="tx1"/>
          </a:solidFill>
          <a:latin typeface="Arial" charset="0"/>
        </a:defRPr>
      </a:lvl4pPr>
      <a:lvl5pPr algn="l" rtl="0" eaLnBrk="0" fontAlgn="base" hangingPunct="0">
        <a:lnSpc>
          <a:spcPts val="2600"/>
        </a:lnSpc>
        <a:spcBef>
          <a:spcPct val="0"/>
        </a:spcBef>
        <a:spcAft>
          <a:spcPct val="0"/>
        </a:spcAft>
        <a:defRPr sz="2400">
          <a:solidFill>
            <a:schemeClr val="tx1"/>
          </a:solidFill>
          <a:latin typeface="Arial" charset="0"/>
        </a:defRPr>
      </a:lvl5pPr>
      <a:lvl6pPr marL="457200" algn="l" rtl="0" fontAlgn="base">
        <a:lnSpc>
          <a:spcPts val="2600"/>
        </a:lnSpc>
        <a:spcBef>
          <a:spcPct val="0"/>
        </a:spcBef>
        <a:spcAft>
          <a:spcPct val="0"/>
        </a:spcAft>
        <a:defRPr sz="2400">
          <a:solidFill>
            <a:schemeClr val="tx1"/>
          </a:solidFill>
          <a:latin typeface="Arial" charset="0"/>
        </a:defRPr>
      </a:lvl6pPr>
      <a:lvl7pPr marL="914400" algn="l" rtl="0" fontAlgn="base">
        <a:lnSpc>
          <a:spcPts val="2600"/>
        </a:lnSpc>
        <a:spcBef>
          <a:spcPct val="0"/>
        </a:spcBef>
        <a:spcAft>
          <a:spcPct val="0"/>
        </a:spcAft>
        <a:defRPr sz="2400">
          <a:solidFill>
            <a:schemeClr val="tx1"/>
          </a:solidFill>
          <a:latin typeface="Arial" charset="0"/>
        </a:defRPr>
      </a:lvl7pPr>
      <a:lvl8pPr marL="1371600" algn="l" rtl="0" fontAlgn="base">
        <a:lnSpc>
          <a:spcPts val="2600"/>
        </a:lnSpc>
        <a:spcBef>
          <a:spcPct val="0"/>
        </a:spcBef>
        <a:spcAft>
          <a:spcPct val="0"/>
        </a:spcAft>
        <a:defRPr sz="2400">
          <a:solidFill>
            <a:schemeClr val="tx1"/>
          </a:solidFill>
          <a:latin typeface="Arial" charset="0"/>
        </a:defRPr>
      </a:lvl8pPr>
      <a:lvl9pPr marL="1828800" algn="l" rtl="0" fontAlgn="base">
        <a:lnSpc>
          <a:spcPts val="2600"/>
        </a:lnSpc>
        <a:spcBef>
          <a:spcPct val="0"/>
        </a:spcBef>
        <a:spcAft>
          <a:spcPct val="0"/>
        </a:spcAft>
        <a:defRPr sz="2400">
          <a:solidFill>
            <a:schemeClr val="tx1"/>
          </a:solidFill>
          <a:latin typeface="Arial" charset="0"/>
        </a:defRPr>
      </a:lvl9pPr>
    </p:titleStyle>
    <p:bodyStyle>
      <a:lvl1pPr marL="304800" indent="-304800" algn="l" rtl="0" eaLnBrk="0" fontAlgn="base" hangingPunct="0">
        <a:lnSpc>
          <a:spcPts val="2200"/>
        </a:lnSpc>
        <a:spcBef>
          <a:spcPct val="0"/>
        </a:spcBef>
        <a:spcAft>
          <a:spcPts val="900"/>
        </a:spcAft>
        <a:buFont typeface="Arial" charset="0"/>
        <a:buChar char="•"/>
        <a:defRPr sz="1600">
          <a:solidFill>
            <a:schemeClr val="tx1"/>
          </a:solidFill>
          <a:latin typeface="+mn-lt"/>
          <a:ea typeface="+mn-ea"/>
          <a:cs typeface="+mn-cs"/>
        </a:defRPr>
      </a:lvl1pPr>
      <a:lvl2pPr marL="306388" indent="150813" algn="l" rtl="0" eaLnBrk="0" fontAlgn="base" hangingPunct="0">
        <a:lnSpc>
          <a:spcPts val="2200"/>
        </a:lnSpc>
        <a:spcBef>
          <a:spcPct val="0"/>
        </a:spcBef>
        <a:spcAft>
          <a:spcPts val="1200"/>
        </a:spcAft>
        <a:buFont typeface="Arial" charset="0"/>
        <a:defRPr sz="2000" cap="all">
          <a:solidFill>
            <a:schemeClr val="tx1"/>
          </a:solidFill>
          <a:latin typeface="+mn-lt"/>
        </a:defRPr>
      </a:lvl2pPr>
      <a:lvl3pPr marL="307975" indent="606425" algn="l" rtl="0" eaLnBrk="0" fontAlgn="base" hangingPunct="0">
        <a:lnSpc>
          <a:spcPts val="2200"/>
        </a:lnSpc>
        <a:spcBef>
          <a:spcPct val="0"/>
        </a:spcBef>
        <a:spcAft>
          <a:spcPts val="900"/>
        </a:spcAft>
        <a:buClr>
          <a:schemeClr val="tx1"/>
        </a:buClr>
        <a:buFont typeface="Arial" charset="0"/>
        <a:defRPr sz="1600">
          <a:solidFill>
            <a:schemeClr val="tx1"/>
          </a:solidFill>
          <a:latin typeface="+mn-lt"/>
        </a:defRPr>
      </a:lvl3pPr>
      <a:lvl4pPr marL="588963" indent="-279400" algn="l" rtl="0" eaLnBrk="0" fontAlgn="base" hangingPunct="0">
        <a:lnSpc>
          <a:spcPts val="2200"/>
        </a:lnSpc>
        <a:spcBef>
          <a:spcPct val="0"/>
        </a:spcBef>
        <a:spcAft>
          <a:spcPts val="900"/>
        </a:spcAft>
        <a:buFont typeface="Arial" charset="0"/>
        <a:buChar char="–"/>
        <a:defRPr sz="1600">
          <a:solidFill>
            <a:schemeClr val="tx1"/>
          </a:solidFill>
          <a:latin typeface="+mn-lt"/>
        </a:defRPr>
      </a:lvl4pPr>
      <a:lvl5pPr marL="866775" indent="-276225" algn="l" rtl="0" eaLnBrk="0" fontAlgn="base" hangingPunct="0">
        <a:lnSpc>
          <a:spcPts val="2200"/>
        </a:lnSpc>
        <a:spcBef>
          <a:spcPct val="0"/>
        </a:spcBef>
        <a:spcAft>
          <a:spcPts val="900"/>
        </a:spcAft>
        <a:buFont typeface="Arial" charset="0"/>
        <a:buChar char="&gt;"/>
        <a:defRPr sz="1600">
          <a:solidFill>
            <a:schemeClr val="tx1"/>
          </a:solidFill>
          <a:latin typeface="+mn-lt"/>
        </a:defRPr>
      </a:lvl5pPr>
      <a:lvl6pPr marL="1323975" indent="-276225" algn="l" rtl="0" fontAlgn="base">
        <a:lnSpc>
          <a:spcPts val="2200"/>
        </a:lnSpc>
        <a:spcBef>
          <a:spcPct val="0"/>
        </a:spcBef>
        <a:spcAft>
          <a:spcPts val="900"/>
        </a:spcAft>
        <a:buFont typeface="Arial" charset="0"/>
        <a:buChar char="-"/>
        <a:defRPr sz="1600">
          <a:solidFill>
            <a:schemeClr val="tx1"/>
          </a:solidFill>
          <a:latin typeface="+mn-lt"/>
        </a:defRPr>
      </a:lvl6pPr>
      <a:lvl7pPr marL="1781175" indent="-276225" algn="l" rtl="0" fontAlgn="base">
        <a:lnSpc>
          <a:spcPts val="2200"/>
        </a:lnSpc>
        <a:spcBef>
          <a:spcPct val="0"/>
        </a:spcBef>
        <a:spcAft>
          <a:spcPts val="900"/>
        </a:spcAft>
        <a:buFont typeface="Arial" charset="0"/>
        <a:buChar char="-"/>
        <a:defRPr sz="1600">
          <a:solidFill>
            <a:schemeClr val="tx1"/>
          </a:solidFill>
          <a:latin typeface="+mn-lt"/>
        </a:defRPr>
      </a:lvl7pPr>
      <a:lvl8pPr marL="2238375" indent="-276225" algn="l" rtl="0" fontAlgn="base">
        <a:lnSpc>
          <a:spcPts val="2200"/>
        </a:lnSpc>
        <a:spcBef>
          <a:spcPct val="0"/>
        </a:spcBef>
        <a:spcAft>
          <a:spcPts val="900"/>
        </a:spcAft>
        <a:buFont typeface="Arial" charset="0"/>
        <a:buChar char="-"/>
        <a:defRPr sz="1600">
          <a:solidFill>
            <a:schemeClr val="tx1"/>
          </a:solidFill>
          <a:latin typeface="+mn-lt"/>
        </a:defRPr>
      </a:lvl8pPr>
      <a:lvl9pPr marL="2695575" indent="-276225" algn="l" rtl="0" fontAlgn="base">
        <a:lnSpc>
          <a:spcPts val="2200"/>
        </a:lnSpc>
        <a:spcBef>
          <a:spcPct val="0"/>
        </a:spcBef>
        <a:spcAft>
          <a:spcPts val="90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2"/>
          <p:cNvSpPr>
            <a:spLocks noGrp="1" noChangeArrowheads="1"/>
          </p:cNvSpPr>
          <p:nvPr>
            <p:ph type="title"/>
          </p:nvPr>
        </p:nvSpPr>
        <p:spPr/>
        <p:txBody>
          <a:bodyPr/>
          <a:lstStyle/>
          <a:p>
            <a:pPr eaLnBrk="1" hangingPunct="1"/>
            <a:r>
              <a:rPr lang="en-AU" dirty="0" smtClean="0"/>
              <a:t>AEM0 Workshop – July 2015</a:t>
            </a:r>
          </a:p>
        </p:txBody>
      </p:sp>
      <p:sp>
        <p:nvSpPr>
          <p:cNvPr id="12291" name="Footer Placeholder 3"/>
          <p:cNvSpPr>
            <a:spLocks noGrp="1"/>
          </p:cNvSpPr>
          <p:nvPr>
            <p:ph type="ftr" sz="quarter" idx="10"/>
          </p:nvPr>
        </p:nvSpPr>
        <p:spPr>
          <a:noFill/>
          <a:ln>
            <a:miter lim="800000"/>
            <a:headEnd/>
            <a:tailEnd/>
          </a:ln>
        </p:spPr>
        <p:txBody>
          <a:bodyPr vert="horz" wrap="square" numCol="1" anchor="t" anchorCtr="0" compatLnSpc="1">
            <a:prstTxWarp prst="textNoShape">
              <a:avLst/>
            </a:prstTxWarp>
          </a:bodyPr>
          <a:lstStyle/>
          <a:p>
            <a:r>
              <a:rPr lang="en-AU" dirty="0" smtClean="0"/>
              <a:t>AEMO Workshop</a:t>
            </a:r>
          </a:p>
          <a:p>
            <a:r>
              <a:rPr lang="en-AU" dirty="0"/>
              <a:t>Power of Choice </a:t>
            </a:r>
            <a:r>
              <a:rPr lang="en-AU" dirty="0" smtClean="0"/>
              <a:t>Implementation</a:t>
            </a:r>
            <a:endParaRPr lang="en-AU" sz="2000" dirty="0"/>
          </a:p>
          <a:p>
            <a:endParaRPr lang="en-AU" sz="2000" dirty="0" smtClean="0"/>
          </a:p>
          <a:p>
            <a:r>
              <a:rPr lang="en-AU" sz="2000" dirty="0" smtClean="0"/>
              <a:t>July 2015</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2492896"/>
            <a:ext cx="7772400" cy="936104"/>
          </a:xfrm>
        </p:spPr>
        <p:txBody>
          <a:bodyPr>
            <a:normAutofit fontScale="90000"/>
          </a:bodyPr>
          <a:lstStyle/>
          <a:p>
            <a:r>
              <a:rPr lang="en-AU" sz="3200" dirty="0">
                <a:solidFill>
                  <a:srgbClr val="FFFFFF"/>
                </a:solidFill>
              </a:rPr>
              <a:t>Work planning </a:t>
            </a:r>
            <a:r>
              <a:rPr lang="en-AU" sz="3200" dirty="0" smtClean="0">
                <a:solidFill>
                  <a:srgbClr val="FFFFFF"/>
                </a:solidFill>
              </a:rPr>
              <a:t/>
            </a:r>
            <a:br>
              <a:rPr lang="en-AU" sz="3200" dirty="0" smtClean="0">
                <a:solidFill>
                  <a:srgbClr val="FFFFFF"/>
                </a:solidFill>
              </a:rPr>
            </a:br>
            <a:r>
              <a:rPr lang="en-AU" sz="3200" dirty="0">
                <a:solidFill>
                  <a:srgbClr val="FFFFFF"/>
                </a:solidFill>
              </a:rPr>
              <a:t/>
            </a:r>
            <a:br>
              <a:rPr lang="en-AU" sz="3200" dirty="0">
                <a:solidFill>
                  <a:srgbClr val="FFFFFF"/>
                </a:solidFill>
              </a:rPr>
            </a:br>
            <a:r>
              <a:rPr lang="en-AU" sz="3200" dirty="0" smtClean="0">
                <a:solidFill>
                  <a:srgbClr val="FFFFFF"/>
                </a:solidFill>
              </a:rPr>
              <a:t>For the period July </a:t>
            </a:r>
            <a:r>
              <a:rPr lang="en-AU" sz="3200" dirty="0">
                <a:solidFill>
                  <a:srgbClr val="FFFFFF"/>
                </a:solidFill>
              </a:rPr>
              <a:t>to November </a:t>
            </a:r>
            <a:r>
              <a:rPr lang="en-AU" sz="3200" dirty="0" smtClean="0">
                <a:solidFill>
                  <a:srgbClr val="FFFFFF"/>
                </a:solidFill>
              </a:rPr>
              <a:t>‘15</a:t>
            </a:r>
            <a:endParaRPr lang="en-AU" sz="3200" dirty="0">
              <a:solidFill>
                <a:srgbClr val="FFFFFF"/>
              </a:solidFill>
            </a:endParaRPr>
          </a:p>
        </p:txBody>
      </p:sp>
    </p:spTree>
    <p:extLst>
      <p:ext uri="{BB962C8B-B14F-4D97-AF65-F5344CB8AC3E}">
        <p14:creationId xmlns:p14="http://schemas.microsoft.com/office/powerpoint/2010/main" val="15372444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Date Placeholder 4"/>
          <p:cNvSpPr>
            <a:spLocks noGrp="1"/>
          </p:cNvSpPr>
          <p:nvPr>
            <p:ph type="dt" sz="quarter" idx="11"/>
          </p:nvPr>
        </p:nvSpPr>
        <p:spPr>
          <a:noFill/>
        </p:spPr>
        <p:txBody>
          <a:bodyPr/>
          <a:lstStyle/>
          <a:p>
            <a:r>
              <a:rPr lang="en-US" dirty="0" smtClean="0">
                <a:solidFill>
                  <a:srgbClr val="233C64"/>
                </a:solidFill>
              </a:rPr>
              <a:t>July 2015</a:t>
            </a:r>
            <a:endParaRPr lang="en-AU" dirty="0" smtClean="0">
              <a:solidFill>
                <a:srgbClr val="233C64"/>
              </a:solidFill>
            </a:endParaRPr>
          </a:p>
        </p:txBody>
      </p:sp>
      <p:sp>
        <p:nvSpPr>
          <p:cNvPr id="13315" name="Footer Placeholder 5"/>
          <p:cNvSpPr>
            <a:spLocks noGrp="1"/>
          </p:cNvSpPr>
          <p:nvPr>
            <p:ph type="ftr" sz="quarter" idx="12"/>
          </p:nvPr>
        </p:nvSpPr>
        <p:spPr>
          <a:noFill/>
        </p:spPr>
        <p:txBody>
          <a:bodyPr/>
          <a:lstStyle/>
          <a:p>
            <a:r>
              <a:rPr lang="en-AU" dirty="0" smtClean="0"/>
              <a:t>AEMO Workshop</a:t>
            </a:r>
            <a:endParaRPr lang="en-AU" dirty="0" smtClean="0">
              <a:solidFill>
                <a:srgbClr val="233C64"/>
              </a:solidFill>
            </a:endParaRPr>
          </a:p>
        </p:txBody>
      </p:sp>
      <p:sp>
        <p:nvSpPr>
          <p:cNvPr id="502786" name="Rectangle 2"/>
          <p:cNvSpPr>
            <a:spLocks noGrp="1" noChangeArrowheads="1"/>
          </p:cNvSpPr>
          <p:nvPr>
            <p:ph type="title"/>
          </p:nvPr>
        </p:nvSpPr>
        <p:spPr/>
        <p:txBody>
          <a:bodyPr/>
          <a:lstStyle/>
          <a:p>
            <a:pPr eaLnBrk="1" hangingPunct="1">
              <a:defRPr/>
            </a:pPr>
            <a:r>
              <a:rPr lang="en-AU" dirty="0" smtClean="0">
                <a:solidFill>
                  <a:srgbClr val="FFFFFF"/>
                </a:solidFill>
              </a:rPr>
              <a:t>Work planning (</a:t>
            </a:r>
            <a:r>
              <a:rPr lang="en-AU" dirty="0" err="1" smtClean="0">
                <a:solidFill>
                  <a:srgbClr val="FFFFFF"/>
                </a:solidFill>
              </a:rPr>
              <a:t>jul</a:t>
            </a:r>
            <a:r>
              <a:rPr lang="en-AU" dirty="0" smtClean="0">
                <a:solidFill>
                  <a:srgbClr val="FFFFFF"/>
                </a:solidFill>
              </a:rPr>
              <a:t> to </a:t>
            </a:r>
            <a:r>
              <a:rPr lang="en-AU" dirty="0" err="1" smtClean="0">
                <a:solidFill>
                  <a:srgbClr val="FFFFFF"/>
                </a:solidFill>
              </a:rPr>
              <a:t>nov</a:t>
            </a:r>
            <a:r>
              <a:rPr lang="en-AU" dirty="0" smtClean="0">
                <a:solidFill>
                  <a:srgbClr val="FFFFFF"/>
                </a:solidFill>
              </a:rPr>
              <a:t> 2015)</a:t>
            </a:r>
            <a:endParaRPr lang="en-AU" dirty="0"/>
          </a:p>
        </p:txBody>
      </p:sp>
      <p:sp>
        <p:nvSpPr>
          <p:cNvPr id="13318" name="Slide Number Placeholder 6"/>
          <p:cNvSpPr>
            <a:spLocks noGrp="1"/>
          </p:cNvSpPr>
          <p:nvPr>
            <p:ph type="sldNum" sz="quarter" idx="10"/>
          </p:nvPr>
        </p:nvSpPr>
        <p:spPr>
          <a:noFill/>
        </p:spPr>
        <p:txBody>
          <a:bodyPr/>
          <a:lstStyle/>
          <a:p>
            <a:r>
              <a:rPr lang="en-AU" smtClean="0">
                <a:solidFill>
                  <a:srgbClr val="948671"/>
                </a:solidFill>
              </a:rPr>
              <a:t>PG</a:t>
            </a:r>
            <a:fld id="{D19F7E83-42F4-44BF-8414-F2F846186231}" type="slidenum">
              <a:rPr lang="en-AU" smtClean="0">
                <a:solidFill>
                  <a:srgbClr val="948671"/>
                </a:solidFill>
              </a:rPr>
              <a:pPr/>
              <a:t>11</a:t>
            </a:fld>
            <a:endParaRPr lang="en-AU" smtClean="0">
              <a:solidFill>
                <a:srgbClr val="948671"/>
              </a:solidFill>
            </a:endParaRPr>
          </a:p>
        </p:txBody>
      </p:sp>
      <p:sp>
        <p:nvSpPr>
          <p:cNvPr id="8" name="Rectangle 3"/>
          <p:cNvSpPr txBox="1">
            <a:spLocks noChangeArrowheads="1"/>
          </p:cNvSpPr>
          <p:nvPr/>
        </p:nvSpPr>
        <p:spPr bwMode="black">
          <a:xfrm>
            <a:off x="755320" y="1236248"/>
            <a:ext cx="7789862" cy="502017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304800" indent="-304800" algn="l" rtl="0" eaLnBrk="0" fontAlgn="base" hangingPunct="0">
              <a:lnSpc>
                <a:spcPts val="2200"/>
              </a:lnSpc>
              <a:spcBef>
                <a:spcPct val="0"/>
              </a:spcBef>
              <a:spcAft>
                <a:spcPts val="900"/>
              </a:spcAft>
              <a:buFont typeface="Arial" charset="0"/>
              <a:buChar char="•"/>
              <a:defRPr sz="1600">
                <a:solidFill>
                  <a:schemeClr val="tx1"/>
                </a:solidFill>
                <a:latin typeface="+mn-lt"/>
                <a:ea typeface="+mn-ea"/>
                <a:cs typeface="+mn-cs"/>
              </a:defRPr>
            </a:lvl1pPr>
            <a:lvl2pPr marL="306388" indent="150813" algn="l" rtl="0" eaLnBrk="0" fontAlgn="base" hangingPunct="0">
              <a:lnSpc>
                <a:spcPts val="2200"/>
              </a:lnSpc>
              <a:spcBef>
                <a:spcPct val="0"/>
              </a:spcBef>
              <a:spcAft>
                <a:spcPts val="1200"/>
              </a:spcAft>
              <a:buFont typeface="Arial" charset="0"/>
              <a:defRPr sz="2000" cap="all">
                <a:solidFill>
                  <a:schemeClr val="tx1"/>
                </a:solidFill>
                <a:latin typeface="+mn-lt"/>
              </a:defRPr>
            </a:lvl2pPr>
            <a:lvl3pPr marL="307975" indent="606425" algn="l" rtl="0" eaLnBrk="0" fontAlgn="base" hangingPunct="0">
              <a:lnSpc>
                <a:spcPts val="2200"/>
              </a:lnSpc>
              <a:spcBef>
                <a:spcPct val="0"/>
              </a:spcBef>
              <a:spcAft>
                <a:spcPts val="900"/>
              </a:spcAft>
              <a:buClr>
                <a:schemeClr val="tx1"/>
              </a:buClr>
              <a:buFont typeface="Arial" charset="0"/>
              <a:defRPr sz="1600">
                <a:solidFill>
                  <a:schemeClr val="tx1"/>
                </a:solidFill>
                <a:latin typeface="+mn-lt"/>
              </a:defRPr>
            </a:lvl3pPr>
            <a:lvl4pPr marL="588963" indent="-279400" algn="l" rtl="0" eaLnBrk="0" fontAlgn="base" hangingPunct="0">
              <a:lnSpc>
                <a:spcPts val="2200"/>
              </a:lnSpc>
              <a:spcBef>
                <a:spcPct val="0"/>
              </a:spcBef>
              <a:spcAft>
                <a:spcPts val="900"/>
              </a:spcAft>
              <a:buFont typeface="Arial" charset="0"/>
              <a:buChar char="–"/>
              <a:defRPr sz="1600">
                <a:solidFill>
                  <a:schemeClr val="tx1"/>
                </a:solidFill>
                <a:latin typeface="+mn-lt"/>
              </a:defRPr>
            </a:lvl4pPr>
            <a:lvl5pPr marL="866775" indent="-276225" algn="l" rtl="0" eaLnBrk="0" fontAlgn="base" hangingPunct="0">
              <a:lnSpc>
                <a:spcPts val="2200"/>
              </a:lnSpc>
              <a:spcBef>
                <a:spcPct val="0"/>
              </a:spcBef>
              <a:spcAft>
                <a:spcPts val="900"/>
              </a:spcAft>
              <a:buFont typeface="Arial" charset="0"/>
              <a:buChar char="&gt;"/>
              <a:defRPr sz="1600">
                <a:solidFill>
                  <a:schemeClr val="tx1"/>
                </a:solidFill>
                <a:latin typeface="+mn-lt"/>
              </a:defRPr>
            </a:lvl5pPr>
            <a:lvl6pPr marL="1323975" indent="-276225" algn="l" rtl="0" fontAlgn="base">
              <a:lnSpc>
                <a:spcPts val="2200"/>
              </a:lnSpc>
              <a:spcBef>
                <a:spcPct val="0"/>
              </a:spcBef>
              <a:spcAft>
                <a:spcPts val="900"/>
              </a:spcAft>
              <a:buFont typeface="Arial" charset="0"/>
              <a:buChar char="-"/>
              <a:defRPr sz="1600">
                <a:solidFill>
                  <a:schemeClr val="tx1"/>
                </a:solidFill>
                <a:latin typeface="+mn-lt"/>
              </a:defRPr>
            </a:lvl6pPr>
            <a:lvl7pPr marL="1781175" indent="-276225" algn="l" rtl="0" fontAlgn="base">
              <a:lnSpc>
                <a:spcPts val="2200"/>
              </a:lnSpc>
              <a:spcBef>
                <a:spcPct val="0"/>
              </a:spcBef>
              <a:spcAft>
                <a:spcPts val="900"/>
              </a:spcAft>
              <a:buFont typeface="Arial" charset="0"/>
              <a:buChar char="-"/>
              <a:defRPr sz="1600">
                <a:solidFill>
                  <a:schemeClr val="tx1"/>
                </a:solidFill>
                <a:latin typeface="+mn-lt"/>
              </a:defRPr>
            </a:lvl7pPr>
            <a:lvl8pPr marL="2238375" indent="-276225" algn="l" rtl="0" fontAlgn="base">
              <a:lnSpc>
                <a:spcPts val="2200"/>
              </a:lnSpc>
              <a:spcBef>
                <a:spcPct val="0"/>
              </a:spcBef>
              <a:spcAft>
                <a:spcPts val="900"/>
              </a:spcAft>
              <a:buFont typeface="Arial" charset="0"/>
              <a:buChar char="-"/>
              <a:defRPr sz="1600">
                <a:solidFill>
                  <a:schemeClr val="tx1"/>
                </a:solidFill>
                <a:latin typeface="+mn-lt"/>
              </a:defRPr>
            </a:lvl8pPr>
            <a:lvl9pPr marL="2695575" indent="-276225" algn="l" rtl="0" fontAlgn="base">
              <a:lnSpc>
                <a:spcPts val="2200"/>
              </a:lnSpc>
              <a:spcBef>
                <a:spcPct val="0"/>
              </a:spcBef>
              <a:spcAft>
                <a:spcPts val="900"/>
              </a:spcAft>
              <a:buFont typeface="Arial" charset="0"/>
              <a:buChar char="-"/>
              <a:defRPr sz="1600">
                <a:solidFill>
                  <a:schemeClr val="tx1"/>
                </a:solidFill>
                <a:latin typeface="+mn-lt"/>
              </a:defRPr>
            </a:lvl9pPr>
          </a:lstStyle>
          <a:p>
            <a:r>
              <a:rPr lang="en-AU" dirty="0"/>
              <a:t>The extension to the final determination for metering competition provides an opportunity for AEMO and interested parties to:</a:t>
            </a:r>
          </a:p>
          <a:p>
            <a:pPr lvl="3">
              <a:buFont typeface="Wingdings" panose="05000000000000000000" pitchFamily="2" charset="2"/>
              <a:buChar char="Ø"/>
            </a:pPr>
            <a:r>
              <a:rPr lang="en-AU" dirty="0" smtClean="0">
                <a:solidFill>
                  <a:srgbClr val="233C64"/>
                </a:solidFill>
              </a:rPr>
              <a:t>Develop </a:t>
            </a:r>
            <a:r>
              <a:rPr lang="en-AU" dirty="0">
                <a:solidFill>
                  <a:srgbClr val="233C64"/>
                </a:solidFill>
              </a:rPr>
              <a:t>reference materials to assist procedure development and implementation</a:t>
            </a:r>
          </a:p>
          <a:p>
            <a:pPr lvl="3">
              <a:buFont typeface="Wingdings" panose="05000000000000000000" pitchFamily="2" charset="2"/>
              <a:buChar char="Ø"/>
            </a:pPr>
            <a:r>
              <a:rPr lang="en-AU" dirty="0">
                <a:solidFill>
                  <a:srgbClr val="233C64"/>
                </a:solidFill>
              </a:rPr>
              <a:t>Identify issues and gaps</a:t>
            </a:r>
          </a:p>
          <a:p>
            <a:pPr lvl="3">
              <a:buFont typeface="Wingdings" panose="05000000000000000000" pitchFamily="2" charset="2"/>
              <a:buChar char="Ø"/>
            </a:pPr>
            <a:r>
              <a:rPr lang="en-AU" dirty="0">
                <a:solidFill>
                  <a:srgbClr val="233C64"/>
                </a:solidFill>
              </a:rPr>
              <a:t>Initiate development of processes or documents associated with the changes, but not specified in the rule</a:t>
            </a:r>
          </a:p>
          <a:p>
            <a:pPr lvl="3">
              <a:buFont typeface="Wingdings" panose="05000000000000000000" pitchFamily="2" charset="2"/>
              <a:buChar char="Ø"/>
            </a:pPr>
            <a:r>
              <a:rPr lang="en-AU" dirty="0">
                <a:solidFill>
                  <a:srgbClr val="233C64"/>
                </a:solidFill>
              </a:rPr>
              <a:t>Ensure that all relevant parties are made aware of the change process</a:t>
            </a:r>
          </a:p>
          <a:p>
            <a:pPr lvl="3">
              <a:buFont typeface="Wingdings" panose="05000000000000000000" pitchFamily="2" charset="2"/>
              <a:buChar char="Ø"/>
            </a:pPr>
            <a:r>
              <a:rPr lang="en-AU" dirty="0">
                <a:solidFill>
                  <a:srgbClr val="233C64"/>
                </a:solidFill>
              </a:rPr>
              <a:t>Commence procedure drafting</a:t>
            </a:r>
          </a:p>
          <a:p>
            <a:pPr marL="0" indent="0">
              <a:buNone/>
            </a:pPr>
            <a:endParaRPr lang="en-AU" dirty="0"/>
          </a:p>
          <a:p>
            <a:r>
              <a:rPr lang="en-AU" dirty="0"/>
              <a:t>A number of these matters were discussed in specific working group meetings in June</a:t>
            </a:r>
            <a:r>
              <a:rPr lang="en-AU" dirty="0" smtClean="0"/>
              <a:t>. </a:t>
            </a:r>
          </a:p>
          <a:p>
            <a:r>
              <a:rPr lang="en-AU" dirty="0" smtClean="0"/>
              <a:t>Noting risk that the final determination may differ to draft – important to understand main items being considered by the AEMC for the final determination.</a:t>
            </a:r>
            <a:endParaRPr lang="en-AU" dirty="0"/>
          </a:p>
          <a:p>
            <a:endParaRPr lang="en-AU" b="1" kern="0" dirty="0">
              <a:solidFill>
                <a:srgbClr val="233C64"/>
              </a:solidFill>
            </a:endParaRPr>
          </a:p>
        </p:txBody>
      </p:sp>
    </p:spTree>
    <p:extLst>
      <p:ext uri="{BB962C8B-B14F-4D97-AF65-F5344CB8AC3E}">
        <p14:creationId xmlns:p14="http://schemas.microsoft.com/office/powerpoint/2010/main" val="1459785122"/>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Date Placeholder 4"/>
          <p:cNvSpPr>
            <a:spLocks noGrp="1"/>
          </p:cNvSpPr>
          <p:nvPr>
            <p:ph type="dt" sz="quarter" idx="11"/>
          </p:nvPr>
        </p:nvSpPr>
        <p:spPr>
          <a:noFill/>
        </p:spPr>
        <p:txBody>
          <a:bodyPr/>
          <a:lstStyle/>
          <a:p>
            <a:r>
              <a:rPr lang="en-US" dirty="0" smtClean="0">
                <a:solidFill>
                  <a:srgbClr val="233C64"/>
                </a:solidFill>
              </a:rPr>
              <a:t>July 2015</a:t>
            </a:r>
            <a:endParaRPr lang="en-AU" dirty="0" smtClean="0">
              <a:solidFill>
                <a:srgbClr val="233C64"/>
              </a:solidFill>
            </a:endParaRPr>
          </a:p>
        </p:txBody>
      </p:sp>
      <p:sp>
        <p:nvSpPr>
          <p:cNvPr id="13315" name="Footer Placeholder 5"/>
          <p:cNvSpPr>
            <a:spLocks noGrp="1"/>
          </p:cNvSpPr>
          <p:nvPr>
            <p:ph type="ftr" sz="quarter" idx="12"/>
          </p:nvPr>
        </p:nvSpPr>
        <p:spPr>
          <a:noFill/>
        </p:spPr>
        <p:txBody>
          <a:bodyPr/>
          <a:lstStyle/>
          <a:p>
            <a:r>
              <a:rPr lang="en-AU" dirty="0" smtClean="0"/>
              <a:t>AEMO Workshop</a:t>
            </a:r>
            <a:endParaRPr lang="en-AU" dirty="0" smtClean="0">
              <a:solidFill>
                <a:srgbClr val="233C64"/>
              </a:solidFill>
            </a:endParaRPr>
          </a:p>
        </p:txBody>
      </p:sp>
      <p:sp>
        <p:nvSpPr>
          <p:cNvPr id="502786" name="Rectangle 2"/>
          <p:cNvSpPr>
            <a:spLocks noGrp="1" noChangeArrowheads="1"/>
          </p:cNvSpPr>
          <p:nvPr>
            <p:ph type="title"/>
          </p:nvPr>
        </p:nvSpPr>
        <p:spPr/>
        <p:txBody>
          <a:bodyPr/>
          <a:lstStyle/>
          <a:p>
            <a:pPr eaLnBrk="1" hangingPunct="1">
              <a:defRPr/>
            </a:pPr>
            <a:r>
              <a:rPr lang="en-AU" dirty="0"/>
              <a:t>Proposed Work Planning </a:t>
            </a:r>
            <a:r>
              <a:rPr lang="en-AU" dirty="0" smtClean="0"/>
              <a:t/>
            </a:r>
            <a:br>
              <a:rPr lang="en-AU" dirty="0" smtClean="0"/>
            </a:br>
            <a:r>
              <a:rPr lang="en-AU" dirty="0" smtClean="0"/>
              <a:t>(July </a:t>
            </a:r>
            <a:r>
              <a:rPr lang="en-AU" dirty="0"/>
              <a:t>to </a:t>
            </a:r>
            <a:r>
              <a:rPr lang="en-AU" dirty="0" smtClean="0"/>
              <a:t>November 2015)</a:t>
            </a:r>
            <a:endParaRPr lang="en-AU" dirty="0"/>
          </a:p>
        </p:txBody>
      </p:sp>
      <p:sp>
        <p:nvSpPr>
          <p:cNvPr id="13318" name="Slide Number Placeholder 6"/>
          <p:cNvSpPr>
            <a:spLocks noGrp="1"/>
          </p:cNvSpPr>
          <p:nvPr>
            <p:ph type="sldNum" sz="quarter" idx="10"/>
          </p:nvPr>
        </p:nvSpPr>
        <p:spPr>
          <a:noFill/>
        </p:spPr>
        <p:txBody>
          <a:bodyPr/>
          <a:lstStyle/>
          <a:p>
            <a:r>
              <a:rPr lang="en-AU" smtClean="0">
                <a:solidFill>
                  <a:srgbClr val="948671"/>
                </a:solidFill>
              </a:rPr>
              <a:t>PG</a:t>
            </a:r>
            <a:fld id="{D19F7E83-42F4-44BF-8414-F2F846186231}" type="slidenum">
              <a:rPr lang="en-AU" smtClean="0">
                <a:solidFill>
                  <a:srgbClr val="948671"/>
                </a:solidFill>
              </a:rPr>
              <a:pPr/>
              <a:t>12</a:t>
            </a:fld>
            <a:endParaRPr lang="en-AU" smtClean="0">
              <a:solidFill>
                <a:srgbClr val="948671"/>
              </a:solidFill>
            </a:endParaRPr>
          </a:p>
        </p:txBody>
      </p:sp>
      <p:sp>
        <p:nvSpPr>
          <p:cNvPr id="8" name="Rectangle 3"/>
          <p:cNvSpPr txBox="1">
            <a:spLocks noChangeArrowheads="1"/>
          </p:cNvSpPr>
          <p:nvPr/>
        </p:nvSpPr>
        <p:spPr bwMode="black">
          <a:xfrm>
            <a:off x="719138" y="1283611"/>
            <a:ext cx="7789862" cy="502017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304800" indent="-304800" algn="l" rtl="0" eaLnBrk="0" fontAlgn="base" hangingPunct="0">
              <a:lnSpc>
                <a:spcPts val="2200"/>
              </a:lnSpc>
              <a:spcBef>
                <a:spcPct val="0"/>
              </a:spcBef>
              <a:spcAft>
                <a:spcPts val="900"/>
              </a:spcAft>
              <a:buFont typeface="Arial" charset="0"/>
              <a:buChar char="•"/>
              <a:defRPr sz="1600">
                <a:solidFill>
                  <a:schemeClr val="tx1"/>
                </a:solidFill>
                <a:latin typeface="+mn-lt"/>
                <a:ea typeface="+mn-ea"/>
                <a:cs typeface="+mn-cs"/>
              </a:defRPr>
            </a:lvl1pPr>
            <a:lvl2pPr marL="306388" indent="150813" algn="l" rtl="0" eaLnBrk="0" fontAlgn="base" hangingPunct="0">
              <a:lnSpc>
                <a:spcPts val="2200"/>
              </a:lnSpc>
              <a:spcBef>
                <a:spcPct val="0"/>
              </a:spcBef>
              <a:spcAft>
                <a:spcPts val="1200"/>
              </a:spcAft>
              <a:buFont typeface="Arial" charset="0"/>
              <a:defRPr sz="2000" cap="all">
                <a:solidFill>
                  <a:schemeClr val="tx1"/>
                </a:solidFill>
                <a:latin typeface="+mn-lt"/>
              </a:defRPr>
            </a:lvl2pPr>
            <a:lvl3pPr marL="307975" indent="606425" algn="l" rtl="0" eaLnBrk="0" fontAlgn="base" hangingPunct="0">
              <a:lnSpc>
                <a:spcPts val="2200"/>
              </a:lnSpc>
              <a:spcBef>
                <a:spcPct val="0"/>
              </a:spcBef>
              <a:spcAft>
                <a:spcPts val="900"/>
              </a:spcAft>
              <a:buClr>
                <a:schemeClr val="tx1"/>
              </a:buClr>
              <a:buFont typeface="Arial" charset="0"/>
              <a:defRPr sz="1600">
                <a:solidFill>
                  <a:schemeClr val="tx1"/>
                </a:solidFill>
                <a:latin typeface="+mn-lt"/>
              </a:defRPr>
            </a:lvl3pPr>
            <a:lvl4pPr marL="588963" indent="-279400" algn="l" rtl="0" eaLnBrk="0" fontAlgn="base" hangingPunct="0">
              <a:lnSpc>
                <a:spcPts val="2200"/>
              </a:lnSpc>
              <a:spcBef>
                <a:spcPct val="0"/>
              </a:spcBef>
              <a:spcAft>
                <a:spcPts val="900"/>
              </a:spcAft>
              <a:buFont typeface="Arial" charset="0"/>
              <a:buChar char="–"/>
              <a:defRPr sz="1600">
                <a:solidFill>
                  <a:schemeClr val="tx1"/>
                </a:solidFill>
                <a:latin typeface="+mn-lt"/>
              </a:defRPr>
            </a:lvl4pPr>
            <a:lvl5pPr marL="866775" indent="-276225" algn="l" rtl="0" eaLnBrk="0" fontAlgn="base" hangingPunct="0">
              <a:lnSpc>
                <a:spcPts val="2200"/>
              </a:lnSpc>
              <a:spcBef>
                <a:spcPct val="0"/>
              </a:spcBef>
              <a:spcAft>
                <a:spcPts val="900"/>
              </a:spcAft>
              <a:buFont typeface="Arial" charset="0"/>
              <a:buChar char="&gt;"/>
              <a:defRPr sz="1600">
                <a:solidFill>
                  <a:schemeClr val="tx1"/>
                </a:solidFill>
                <a:latin typeface="+mn-lt"/>
              </a:defRPr>
            </a:lvl5pPr>
            <a:lvl6pPr marL="1323975" indent="-276225" algn="l" rtl="0" fontAlgn="base">
              <a:lnSpc>
                <a:spcPts val="2200"/>
              </a:lnSpc>
              <a:spcBef>
                <a:spcPct val="0"/>
              </a:spcBef>
              <a:spcAft>
                <a:spcPts val="900"/>
              </a:spcAft>
              <a:buFont typeface="Arial" charset="0"/>
              <a:buChar char="-"/>
              <a:defRPr sz="1600">
                <a:solidFill>
                  <a:schemeClr val="tx1"/>
                </a:solidFill>
                <a:latin typeface="+mn-lt"/>
              </a:defRPr>
            </a:lvl6pPr>
            <a:lvl7pPr marL="1781175" indent="-276225" algn="l" rtl="0" fontAlgn="base">
              <a:lnSpc>
                <a:spcPts val="2200"/>
              </a:lnSpc>
              <a:spcBef>
                <a:spcPct val="0"/>
              </a:spcBef>
              <a:spcAft>
                <a:spcPts val="900"/>
              </a:spcAft>
              <a:buFont typeface="Arial" charset="0"/>
              <a:buChar char="-"/>
              <a:defRPr sz="1600">
                <a:solidFill>
                  <a:schemeClr val="tx1"/>
                </a:solidFill>
                <a:latin typeface="+mn-lt"/>
              </a:defRPr>
            </a:lvl7pPr>
            <a:lvl8pPr marL="2238375" indent="-276225" algn="l" rtl="0" fontAlgn="base">
              <a:lnSpc>
                <a:spcPts val="2200"/>
              </a:lnSpc>
              <a:spcBef>
                <a:spcPct val="0"/>
              </a:spcBef>
              <a:spcAft>
                <a:spcPts val="900"/>
              </a:spcAft>
              <a:buFont typeface="Arial" charset="0"/>
              <a:buChar char="-"/>
              <a:defRPr sz="1600">
                <a:solidFill>
                  <a:schemeClr val="tx1"/>
                </a:solidFill>
                <a:latin typeface="+mn-lt"/>
              </a:defRPr>
            </a:lvl8pPr>
            <a:lvl9pPr marL="2695575" indent="-276225" algn="l" rtl="0" fontAlgn="base">
              <a:lnSpc>
                <a:spcPts val="2200"/>
              </a:lnSpc>
              <a:spcBef>
                <a:spcPct val="0"/>
              </a:spcBef>
              <a:spcAft>
                <a:spcPts val="900"/>
              </a:spcAft>
              <a:buFont typeface="Arial" charset="0"/>
              <a:buChar char="-"/>
              <a:defRPr sz="1600">
                <a:solidFill>
                  <a:schemeClr val="tx1"/>
                </a:solidFill>
                <a:latin typeface="+mn-lt"/>
              </a:defRPr>
            </a:lvl9pPr>
          </a:lstStyle>
          <a:p>
            <a:pPr marL="0" indent="0">
              <a:buNone/>
            </a:pPr>
            <a:r>
              <a:rPr lang="en-AU" b="1" kern="0" dirty="0" smtClean="0">
                <a:solidFill>
                  <a:srgbClr val="233C64"/>
                </a:solidFill>
              </a:rPr>
              <a:t>Supporting documentation, process and requirements</a:t>
            </a:r>
            <a:endParaRPr lang="en-AU" b="1" kern="0" dirty="0">
              <a:solidFill>
                <a:srgbClr val="233C64"/>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123103761"/>
              </p:ext>
            </p:extLst>
          </p:nvPr>
        </p:nvGraphicFramePr>
        <p:xfrm>
          <a:off x="719138" y="1765781"/>
          <a:ext cx="7789862" cy="4407664"/>
        </p:xfrm>
        <a:graphic>
          <a:graphicData uri="http://schemas.openxmlformats.org/drawingml/2006/table">
            <a:tbl>
              <a:tblPr firstRow="1" bandRow="1">
                <a:tableStyleId>{5C22544A-7EE6-4342-B048-85BDC9FD1C3A}</a:tableStyleId>
              </a:tblPr>
              <a:tblGrid>
                <a:gridCol w="2438277"/>
                <a:gridCol w="5351585"/>
              </a:tblGrid>
              <a:tr h="371860">
                <a:tc>
                  <a:txBody>
                    <a:bodyPr/>
                    <a:lstStyle/>
                    <a:p>
                      <a:pPr marL="0" algn="l" defTabSz="914400" rtl="0" eaLnBrk="1" latinLnBrk="0" hangingPunct="1"/>
                      <a:r>
                        <a:rPr lang="en-AU" sz="1800" b="1" kern="1200" dirty="0" smtClean="0">
                          <a:solidFill>
                            <a:schemeClr val="lt1"/>
                          </a:solidFill>
                          <a:latin typeface="+mn-lt"/>
                          <a:ea typeface="+mn-ea"/>
                          <a:cs typeface="+mn-cs"/>
                        </a:rPr>
                        <a:t>Topic</a:t>
                      </a:r>
                      <a:endParaRPr lang="en-AU" sz="1800" b="1" kern="1200" dirty="0">
                        <a:solidFill>
                          <a:schemeClr val="lt1"/>
                        </a:solidFill>
                        <a:latin typeface="+mn-lt"/>
                        <a:ea typeface="+mn-ea"/>
                        <a:cs typeface="+mn-cs"/>
                      </a:endParaRPr>
                    </a:p>
                  </a:txBody>
                  <a:tcPr/>
                </a:tc>
                <a:tc>
                  <a:txBody>
                    <a:bodyPr/>
                    <a:lstStyle/>
                    <a:p>
                      <a:r>
                        <a:rPr lang="en-AU" dirty="0" smtClean="0"/>
                        <a:t>Issue</a:t>
                      </a:r>
                      <a:endParaRPr lang="en-AU" dirty="0"/>
                    </a:p>
                  </a:txBody>
                  <a:tcPr/>
                </a:tc>
              </a:tr>
              <a:tr h="708204">
                <a:tc>
                  <a:txBody>
                    <a:bodyPr/>
                    <a:lstStyle/>
                    <a:p>
                      <a:pPr>
                        <a:spcAft>
                          <a:spcPts val="0"/>
                        </a:spcAft>
                      </a:pPr>
                      <a:r>
                        <a:rPr lang="en-AU" sz="14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Process mapping</a:t>
                      </a:r>
                      <a:endParaRPr lang="en-AU" sz="14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spcAft>
                          <a:spcPts val="0"/>
                        </a:spcAft>
                      </a:pPr>
                      <a:r>
                        <a:rPr lang="en-AU" sz="1400" dirty="0">
                          <a:effectLst/>
                          <a:latin typeface="Arial" panose="020B0604020202020204" pitchFamily="34" charset="0"/>
                          <a:ea typeface="Calibri" panose="020F0502020204030204" pitchFamily="34" charset="0"/>
                          <a:cs typeface="Arial" panose="020B0604020202020204" pitchFamily="34" charset="0"/>
                        </a:rPr>
                        <a:t>High level process maps for services (current vs. future), highlighting differences in practical operation and communication between </a:t>
                      </a:r>
                      <a:r>
                        <a:rPr lang="en-AU" sz="1400" dirty="0" smtClean="0">
                          <a:effectLst/>
                          <a:latin typeface="Arial" panose="020B0604020202020204" pitchFamily="34" charset="0"/>
                          <a:ea typeface="Calibri" panose="020F0502020204030204" pitchFamily="34" charset="0"/>
                          <a:cs typeface="Arial" panose="020B0604020202020204" pitchFamily="34" charset="0"/>
                        </a:rPr>
                        <a:t>roles</a:t>
                      </a:r>
                    </a:p>
                  </a:txBody>
                  <a:tcPr marL="68580" marR="68580" marT="0" marB="0"/>
                </a:tc>
              </a:tr>
              <a:tr h="975878">
                <a:tc>
                  <a:txBody>
                    <a:bodyPr/>
                    <a:lstStyle/>
                    <a:p>
                      <a:pPr>
                        <a:spcAft>
                          <a:spcPts val="0"/>
                        </a:spcAft>
                      </a:pPr>
                      <a:r>
                        <a:rPr lang="en-AU" sz="14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Role mapping (and description)</a:t>
                      </a:r>
                      <a:endParaRPr lang="en-AU" sz="14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spcAft>
                          <a:spcPts val="0"/>
                        </a:spcAft>
                      </a:pPr>
                      <a:r>
                        <a:rPr lang="en-AU" sz="1400" dirty="0">
                          <a:effectLst/>
                          <a:latin typeface="Arial" panose="020B0604020202020204" pitchFamily="34" charset="0"/>
                          <a:ea typeface="Calibri" panose="020F0502020204030204" pitchFamily="34" charset="0"/>
                          <a:cs typeface="Arial" panose="020B0604020202020204" pitchFamily="34" charset="0"/>
                        </a:rPr>
                        <a:t>Role mapping – MC/RP, MDP, MP, FRMP, LNSP – highlighting differences from current </a:t>
                      </a:r>
                      <a:r>
                        <a:rPr lang="en-AU" sz="1400" dirty="0" smtClean="0">
                          <a:effectLst/>
                          <a:latin typeface="Arial" panose="020B0604020202020204" pitchFamily="34" charset="0"/>
                          <a:ea typeface="Calibri" panose="020F0502020204030204" pitchFamily="34" charset="0"/>
                          <a:cs typeface="Arial" panose="020B0604020202020204" pitchFamily="34" charset="0"/>
                        </a:rPr>
                        <a:t>state.  </a:t>
                      </a:r>
                    </a:p>
                    <a:p>
                      <a:pPr>
                        <a:spcAft>
                          <a:spcPts val="0"/>
                        </a:spcAft>
                      </a:pPr>
                      <a:r>
                        <a:rPr lang="en-AU" sz="1400" dirty="0" smtClean="0">
                          <a:effectLst/>
                          <a:latin typeface="Arial" panose="020B0604020202020204" pitchFamily="34" charset="0"/>
                          <a:ea typeface="Calibri" panose="020F0502020204030204" pitchFamily="34" charset="0"/>
                          <a:cs typeface="Arial" panose="020B0604020202020204" pitchFamily="34" charset="0"/>
                        </a:rPr>
                        <a:t>Role description -</a:t>
                      </a:r>
                      <a:r>
                        <a:rPr lang="en-AU" sz="1400" baseline="0" dirty="0" smtClean="0">
                          <a:effectLst/>
                          <a:latin typeface="Arial" panose="020B0604020202020204" pitchFamily="34" charset="0"/>
                          <a:ea typeface="Calibri" panose="020F0502020204030204" pitchFamily="34" charset="0"/>
                          <a:cs typeface="Arial" panose="020B0604020202020204" pitchFamily="34" charset="0"/>
                        </a:rPr>
                        <a:t> </a:t>
                      </a:r>
                      <a:r>
                        <a:rPr lang="en-AU" sz="1400" dirty="0" smtClean="0">
                          <a:effectLst/>
                          <a:latin typeface="Arial" panose="020B0604020202020204" pitchFamily="34" charset="0"/>
                          <a:ea typeface="Calibri" panose="020F0502020204030204" pitchFamily="34" charset="0"/>
                          <a:cs typeface="Arial" panose="020B0604020202020204" pitchFamily="34" charset="0"/>
                        </a:rPr>
                        <a:t>where </a:t>
                      </a:r>
                      <a:r>
                        <a:rPr lang="en-AU" sz="1400" dirty="0">
                          <a:effectLst/>
                          <a:latin typeface="Arial" panose="020B0604020202020204" pitchFamily="34" charset="0"/>
                          <a:ea typeface="Calibri" panose="020F0502020204030204" pitchFamily="34" charset="0"/>
                          <a:cs typeface="Arial" panose="020B0604020202020204" pitchFamily="34" charset="0"/>
                        </a:rPr>
                        <a:t>role is new or has changed under draft </a:t>
                      </a:r>
                      <a:r>
                        <a:rPr lang="en-AU" sz="1400" dirty="0" smtClean="0">
                          <a:effectLst/>
                          <a:latin typeface="Arial" panose="020B0604020202020204" pitchFamily="34" charset="0"/>
                          <a:ea typeface="Calibri" panose="020F0502020204030204" pitchFamily="34" charset="0"/>
                          <a:cs typeface="Arial" panose="020B0604020202020204" pitchFamily="34" charset="0"/>
                        </a:rPr>
                        <a:t>determination</a:t>
                      </a:r>
                    </a:p>
                  </a:txBody>
                  <a:tcPr marL="68580" marR="68580" marT="0" marB="0"/>
                </a:tc>
              </a:tr>
              <a:tr h="644842">
                <a:tc>
                  <a:txBody>
                    <a:bodyPr/>
                    <a:lstStyle/>
                    <a:p>
                      <a:pPr>
                        <a:spcAft>
                          <a:spcPts val="0"/>
                        </a:spcAft>
                      </a:pPr>
                      <a:r>
                        <a:rPr lang="en-AU" sz="1400" b="1"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Terminology / glossary of terms</a:t>
                      </a:r>
                      <a:endParaRPr lang="en-AU" sz="14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spcAft>
                          <a:spcPts val="0"/>
                        </a:spcAft>
                      </a:pPr>
                      <a:r>
                        <a:rPr lang="en-AU" sz="1400" dirty="0">
                          <a:effectLst/>
                          <a:latin typeface="Arial" panose="020B0604020202020204" pitchFamily="34" charset="0"/>
                          <a:ea typeface="Calibri" panose="020F0502020204030204" pitchFamily="34" charset="0"/>
                          <a:cs typeface="Arial" panose="020B0604020202020204" pitchFamily="34" charset="0"/>
                        </a:rPr>
                        <a:t>Terminology / glossary of terms – clarifying up front the use of terms (e.g. remote disconnection vs. de-energisation of supply</a:t>
                      </a:r>
                      <a:r>
                        <a:rPr lang="en-AU" sz="1400" dirty="0" smtClean="0">
                          <a:effectLst/>
                          <a:latin typeface="Arial" panose="020B0604020202020204" pitchFamily="34" charset="0"/>
                          <a:ea typeface="Calibri" panose="020F0502020204030204" pitchFamily="34" charset="0"/>
                          <a:cs typeface="Arial" panose="020B0604020202020204" pitchFamily="34" charset="0"/>
                        </a:rPr>
                        <a:t>).</a:t>
                      </a:r>
                    </a:p>
                  </a:txBody>
                  <a:tcPr marL="68580" marR="68580" marT="0" marB="0"/>
                </a:tc>
              </a:tr>
              <a:tr h="743721">
                <a:tc>
                  <a:txBody>
                    <a:bodyPr/>
                    <a:lstStyle/>
                    <a:p>
                      <a:pPr>
                        <a:spcAft>
                          <a:spcPts val="0"/>
                        </a:spcAft>
                      </a:pPr>
                      <a:r>
                        <a:rPr lang="en-AU" sz="14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Remote disconnection and reconnection</a:t>
                      </a:r>
                      <a:endParaRPr lang="en-AU" sz="14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spcAft>
                          <a:spcPts val="0"/>
                        </a:spcAft>
                      </a:pPr>
                      <a:r>
                        <a:rPr lang="en-AU" sz="1400" dirty="0" smtClean="0">
                          <a:effectLst/>
                          <a:latin typeface="Arial" panose="020B0604020202020204" pitchFamily="34" charset="0"/>
                          <a:ea typeface="Calibri" panose="020F0502020204030204" pitchFamily="34" charset="0"/>
                          <a:cs typeface="Arial" panose="020B0604020202020204" pitchFamily="34" charset="0"/>
                        </a:rPr>
                        <a:t>Progress </a:t>
                      </a:r>
                      <a:r>
                        <a:rPr lang="en-AU" sz="1400" dirty="0">
                          <a:effectLst/>
                          <a:latin typeface="Arial" panose="020B0604020202020204" pitchFamily="34" charset="0"/>
                          <a:ea typeface="Calibri" panose="020F0502020204030204" pitchFamily="34" charset="0"/>
                          <a:cs typeface="Arial" panose="020B0604020202020204" pitchFamily="34" charset="0"/>
                        </a:rPr>
                        <a:t>the process work for remote disconnection and reconnections – stakeholder concerns and jurisdictional safety regulator engagement</a:t>
                      </a:r>
                      <a:r>
                        <a:rPr lang="en-AU" sz="1400" dirty="0" smtClean="0">
                          <a:effectLst/>
                          <a:latin typeface="Arial" panose="020B0604020202020204" pitchFamily="34" charset="0"/>
                          <a:ea typeface="Calibri" panose="020F0502020204030204" pitchFamily="34" charset="0"/>
                          <a:cs typeface="Arial" panose="020B0604020202020204" pitchFamily="34" charset="0"/>
                        </a:rPr>
                        <a:t>.</a:t>
                      </a:r>
                    </a:p>
                    <a:p>
                      <a:pPr>
                        <a:spcAft>
                          <a:spcPts val="0"/>
                        </a:spcAft>
                      </a:pPr>
                      <a:endParaRPr lang="en-AU"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708204">
                <a:tc>
                  <a:txBody>
                    <a:bodyPr/>
                    <a:lstStyle/>
                    <a:p>
                      <a:pPr>
                        <a:spcAft>
                          <a:spcPts val="0"/>
                        </a:spcAft>
                      </a:pPr>
                      <a:r>
                        <a:rPr lang="en-AU" sz="14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Standard installation information and asset removal form / format</a:t>
                      </a:r>
                      <a:endParaRPr lang="en-AU" sz="14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spcAft>
                          <a:spcPts val="0"/>
                        </a:spcAft>
                      </a:pPr>
                      <a:r>
                        <a:rPr lang="en-AU" sz="1400" dirty="0" smtClean="0">
                          <a:effectLst/>
                          <a:latin typeface="Arial" panose="020B0604020202020204" pitchFamily="34" charset="0"/>
                          <a:ea typeface="Calibri" panose="020F0502020204030204" pitchFamily="34" charset="0"/>
                          <a:cs typeface="Arial" panose="020B0604020202020204" pitchFamily="34" charset="0"/>
                        </a:rPr>
                        <a:t>Industry </a:t>
                      </a:r>
                      <a:r>
                        <a:rPr lang="en-AU" sz="1400" dirty="0">
                          <a:effectLst/>
                          <a:latin typeface="Arial" panose="020B0604020202020204" pitchFamily="34" charset="0"/>
                          <a:ea typeface="Calibri" panose="020F0502020204030204" pitchFamily="34" charset="0"/>
                          <a:cs typeface="Arial" panose="020B0604020202020204" pitchFamily="34" charset="0"/>
                        </a:rPr>
                        <a:t>feedback </a:t>
                      </a:r>
                      <a:r>
                        <a:rPr lang="en-AU" sz="1400" dirty="0" smtClean="0">
                          <a:effectLst/>
                          <a:latin typeface="Arial" panose="020B0604020202020204" pitchFamily="34" charset="0"/>
                          <a:ea typeface="Calibri" panose="020F0502020204030204" pitchFamily="34" charset="0"/>
                          <a:cs typeface="Arial" panose="020B0604020202020204" pitchFamily="34" charset="0"/>
                        </a:rPr>
                        <a:t>confirmed</a:t>
                      </a:r>
                      <a:r>
                        <a:rPr lang="en-AU" sz="1400" baseline="0" dirty="0" smtClean="0">
                          <a:effectLst/>
                          <a:latin typeface="Arial" panose="020B0604020202020204" pitchFamily="34" charset="0"/>
                          <a:ea typeface="Calibri" panose="020F0502020204030204" pitchFamily="34" charset="0"/>
                          <a:cs typeface="Arial" panose="020B0604020202020204" pitchFamily="34" charset="0"/>
                        </a:rPr>
                        <a:t> </a:t>
                      </a:r>
                      <a:r>
                        <a:rPr lang="en-AU" sz="1400" dirty="0" smtClean="0">
                          <a:effectLst/>
                          <a:latin typeface="Arial" panose="020B0604020202020204" pitchFamily="34" charset="0"/>
                          <a:ea typeface="Calibri" panose="020F0502020204030204" pitchFamily="34" charset="0"/>
                          <a:cs typeface="Arial" panose="020B0604020202020204" pitchFamily="34" charset="0"/>
                        </a:rPr>
                        <a:t>a </a:t>
                      </a:r>
                      <a:r>
                        <a:rPr lang="en-AU" sz="1400" dirty="0">
                          <a:effectLst/>
                          <a:latin typeface="Arial" panose="020B0604020202020204" pitchFamily="34" charset="0"/>
                          <a:ea typeface="Calibri" panose="020F0502020204030204" pitchFamily="34" charset="0"/>
                          <a:cs typeface="Arial" panose="020B0604020202020204" pitchFamily="34" charset="0"/>
                        </a:rPr>
                        <a:t>desire to develop a standard method and form for provision </a:t>
                      </a:r>
                      <a:r>
                        <a:rPr lang="en-AU" sz="1400" dirty="0" smtClean="0">
                          <a:effectLst/>
                          <a:latin typeface="Arial" panose="020B0604020202020204" pitchFamily="34" charset="0"/>
                          <a:ea typeface="Calibri" panose="020F0502020204030204" pitchFamily="34" charset="0"/>
                          <a:cs typeface="Arial" panose="020B0604020202020204" pitchFamily="34" charset="0"/>
                        </a:rPr>
                        <a:t>of:</a:t>
                      </a:r>
                    </a:p>
                    <a:p>
                      <a:pPr marL="171450" indent="-171450">
                        <a:spcAft>
                          <a:spcPts val="0"/>
                        </a:spcAft>
                        <a:buFont typeface="Arial" panose="020B0604020202020204" pitchFamily="34" charset="0"/>
                        <a:buChar char="•"/>
                      </a:pPr>
                      <a:r>
                        <a:rPr lang="en-AU" sz="1400" dirty="0" smtClean="0">
                          <a:effectLst/>
                          <a:latin typeface="Arial" panose="020B0604020202020204" pitchFamily="34" charset="0"/>
                          <a:ea typeface="Calibri" panose="020F0502020204030204" pitchFamily="34" charset="0"/>
                          <a:cs typeface="Arial" panose="020B0604020202020204" pitchFamily="34" charset="0"/>
                        </a:rPr>
                        <a:t>location </a:t>
                      </a:r>
                      <a:r>
                        <a:rPr lang="en-AU" sz="1400" dirty="0">
                          <a:effectLst/>
                          <a:latin typeface="Arial" panose="020B0604020202020204" pitchFamily="34" charset="0"/>
                          <a:ea typeface="Calibri" panose="020F0502020204030204" pitchFamily="34" charset="0"/>
                          <a:cs typeface="Arial" panose="020B0604020202020204" pitchFamily="34" charset="0"/>
                        </a:rPr>
                        <a:t>data for rollout of advanced </a:t>
                      </a:r>
                      <a:r>
                        <a:rPr lang="en-AU" sz="1400" dirty="0" smtClean="0">
                          <a:effectLst/>
                          <a:latin typeface="Arial" panose="020B0604020202020204" pitchFamily="34" charset="0"/>
                          <a:ea typeface="Calibri" panose="020F0502020204030204" pitchFamily="34" charset="0"/>
                          <a:cs typeface="Arial" panose="020B0604020202020204" pitchFamily="34" charset="0"/>
                        </a:rPr>
                        <a:t>metering, </a:t>
                      </a:r>
                      <a:r>
                        <a:rPr lang="en-AU" sz="1400" dirty="0">
                          <a:effectLst/>
                          <a:latin typeface="Arial" panose="020B0604020202020204" pitchFamily="34" charset="0"/>
                          <a:ea typeface="Calibri" panose="020F0502020204030204" pitchFamily="34" charset="0"/>
                          <a:cs typeface="Arial" panose="020B0604020202020204" pitchFamily="34" charset="0"/>
                        </a:rPr>
                        <a:t>and </a:t>
                      </a:r>
                      <a:endParaRPr lang="en-AU" sz="1400" dirty="0" smtClean="0">
                        <a:effectLst/>
                        <a:latin typeface="Arial" panose="020B0604020202020204" pitchFamily="34" charset="0"/>
                        <a:ea typeface="Calibri" panose="020F0502020204030204" pitchFamily="34" charset="0"/>
                        <a:cs typeface="Arial" panose="020B0604020202020204" pitchFamily="34" charset="0"/>
                      </a:endParaRPr>
                    </a:p>
                    <a:p>
                      <a:pPr marL="171450" indent="-171450">
                        <a:spcAft>
                          <a:spcPts val="0"/>
                        </a:spcAft>
                        <a:buFont typeface="Arial" panose="020B0604020202020204" pitchFamily="34" charset="0"/>
                        <a:buChar char="•"/>
                      </a:pPr>
                      <a:r>
                        <a:rPr lang="en-AU" sz="1400" dirty="0" smtClean="0">
                          <a:effectLst/>
                          <a:latin typeface="Arial" panose="020B0604020202020204" pitchFamily="34" charset="0"/>
                          <a:ea typeface="Calibri" panose="020F0502020204030204" pitchFamily="34" charset="0"/>
                          <a:cs typeface="Arial" panose="020B0604020202020204" pitchFamily="34" charset="0"/>
                        </a:rPr>
                        <a:t>asset </a:t>
                      </a:r>
                      <a:r>
                        <a:rPr lang="en-AU" sz="1400" dirty="0">
                          <a:effectLst/>
                          <a:latin typeface="Arial" panose="020B0604020202020204" pitchFamily="34" charset="0"/>
                          <a:ea typeface="Calibri" panose="020F0502020204030204" pitchFamily="34" charset="0"/>
                          <a:cs typeface="Arial" panose="020B0604020202020204" pitchFamily="34" charset="0"/>
                        </a:rPr>
                        <a:t>removal data for NSP asset displacement.</a:t>
                      </a:r>
                    </a:p>
                  </a:txBody>
                  <a:tcPr marL="68580" marR="68580" marT="0" marB="0"/>
                </a:tc>
              </a:tr>
            </a:tbl>
          </a:graphicData>
        </a:graphic>
      </p:graphicFrame>
    </p:spTree>
    <p:extLst>
      <p:ext uri="{BB962C8B-B14F-4D97-AF65-F5344CB8AC3E}">
        <p14:creationId xmlns:p14="http://schemas.microsoft.com/office/powerpoint/2010/main" val="877567440"/>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Date Placeholder 4"/>
          <p:cNvSpPr>
            <a:spLocks noGrp="1"/>
          </p:cNvSpPr>
          <p:nvPr>
            <p:ph type="dt" sz="quarter" idx="11"/>
          </p:nvPr>
        </p:nvSpPr>
        <p:spPr>
          <a:noFill/>
        </p:spPr>
        <p:txBody>
          <a:bodyPr/>
          <a:lstStyle/>
          <a:p>
            <a:r>
              <a:rPr lang="en-US" dirty="0" smtClean="0">
                <a:solidFill>
                  <a:srgbClr val="233C64"/>
                </a:solidFill>
              </a:rPr>
              <a:t>July 2015</a:t>
            </a:r>
            <a:endParaRPr lang="en-AU" dirty="0" smtClean="0">
              <a:solidFill>
                <a:srgbClr val="233C64"/>
              </a:solidFill>
            </a:endParaRPr>
          </a:p>
        </p:txBody>
      </p:sp>
      <p:sp>
        <p:nvSpPr>
          <p:cNvPr id="13315" name="Footer Placeholder 5"/>
          <p:cNvSpPr>
            <a:spLocks noGrp="1"/>
          </p:cNvSpPr>
          <p:nvPr>
            <p:ph type="ftr" sz="quarter" idx="12"/>
          </p:nvPr>
        </p:nvSpPr>
        <p:spPr>
          <a:noFill/>
        </p:spPr>
        <p:txBody>
          <a:bodyPr/>
          <a:lstStyle/>
          <a:p>
            <a:r>
              <a:rPr lang="en-AU" dirty="0" smtClean="0"/>
              <a:t>AEMO Workshop</a:t>
            </a:r>
            <a:endParaRPr lang="en-AU" dirty="0" smtClean="0">
              <a:solidFill>
                <a:srgbClr val="233C64"/>
              </a:solidFill>
            </a:endParaRPr>
          </a:p>
        </p:txBody>
      </p:sp>
      <p:sp>
        <p:nvSpPr>
          <p:cNvPr id="502786" name="Rectangle 2"/>
          <p:cNvSpPr>
            <a:spLocks noGrp="1" noChangeArrowheads="1"/>
          </p:cNvSpPr>
          <p:nvPr>
            <p:ph type="title"/>
          </p:nvPr>
        </p:nvSpPr>
        <p:spPr/>
        <p:txBody>
          <a:bodyPr/>
          <a:lstStyle/>
          <a:p>
            <a:pPr eaLnBrk="1" hangingPunct="1">
              <a:defRPr/>
            </a:pPr>
            <a:r>
              <a:rPr lang="en-AU" dirty="0"/>
              <a:t>Proposed Work Planning </a:t>
            </a:r>
            <a:br>
              <a:rPr lang="en-AU" dirty="0"/>
            </a:br>
            <a:r>
              <a:rPr lang="en-AU" dirty="0"/>
              <a:t>(July to November 2015)</a:t>
            </a:r>
            <a:endParaRPr lang="en-AU" dirty="0"/>
          </a:p>
        </p:txBody>
      </p:sp>
      <p:sp>
        <p:nvSpPr>
          <p:cNvPr id="13318" name="Slide Number Placeholder 6"/>
          <p:cNvSpPr>
            <a:spLocks noGrp="1"/>
          </p:cNvSpPr>
          <p:nvPr>
            <p:ph type="sldNum" sz="quarter" idx="10"/>
          </p:nvPr>
        </p:nvSpPr>
        <p:spPr>
          <a:noFill/>
        </p:spPr>
        <p:txBody>
          <a:bodyPr/>
          <a:lstStyle/>
          <a:p>
            <a:r>
              <a:rPr lang="en-AU" smtClean="0">
                <a:solidFill>
                  <a:srgbClr val="948671"/>
                </a:solidFill>
              </a:rPr>
              <a:t>PG</a:t>
            </a:r>
            <a:fld id="{D19F7E83-42F4-44BF-8414-F2F846186231}" type="slidenum">
              <a:rPr lang="en-AU" smtClean="0">
                <a:solidFill>
                  <a:srgbClr val="948671"/>
                </a:solidFill>
              </a:rPr>
              <a:pPr/>
              <a:t>13</a:t>
            </a:fld>
            <a:endParaRPr lang="en-AU" smtClean="0">
              <a:solidFill>
                <a:srgbClr val="948671"/>
              </a:solidFill>
            </a:endParaRPr>
          </a:p>
        </p:txBody>
      </p:sp>
      <p:sp>
        <p:nvSpPr>
          <p:cNvPr id="8" name="Rectangle 3"/>
          <p:cNvSpPr txBox="1">
            <a:spLocks noChangeArrowheads="1"/>
          </p:cNvSpPr>
          <p:nvPr/>
        </p:nvSpPr>
        <p:spPr bwMode="black">
          <a:xfrm>
            <a:off x="719138" y="1283611"/>
            <a:ext cx="7789862" cy="502017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304800" indent="-304800" algn="l" rtl="0" eaLnBrk="0" fontAlgn="base" hangingPunct="0">
              <a:lnSpc>
                <a:spcPts val="2200"/>
              </a:lnSpc>
              <a:spcBef>
                <a:spcPct val="0"/>
              </a:spcBef>
              <a:spcAft>
                <a:spcPts val="900"/>
              </a:spcAft>
              <a:buFont typeface="Arial" charset="0"/>
              <a:buChar char="•"/>
              <a:defRPr sz="1600">
                <a:solidFill>
                  <a:schemeClr val="tx1"/>
                </a:solidFill>
                <a:latin typeface="+mn-lt"/>
                <a:ea typeface="+mn-ea"/>
                <a:cs typeface="+mn-cs"/>
              </a:defRPr>
            </a:lvl1pPr>
            <a:lvl2pPr marL="306388" indent="150813" algn="l" rtl="0" eaLnBrk="0" fontAlgn="base" hangingPunct="0">
              <a:lnSpc>
                <a:spcPts val="2200"/>
              </a:lnSpc>
              <a:spcBef>
                <a:spcPct val="0"/>
              </a:spcBef>
              <a:spcAft>
                <a:spcPts val="1200"/>
              </a:spcAft>
              <a:buFont typeface="Arial" charset="0"/>
              <a:defRPr sz="2000" cap="all">
                <a:solidFill>
                  <a:schemeClr val="tx1"/>
                </a:solidFill>
                <a:latin typeface="+mn-lt"/>
              </a:defRPr>
            </a:lvl2pPr>
            <a:lvl3pPr marL="307975" indent="606425" algn="l" rtl="0" eaLnBrk="0" fontAlgn="base" hangingPunct="0">
              <a:lnSpc>
                <a:spcPts val="2200"/>
              </a:lnSpc>
              <a:spcBef>
                <a:spcPct val="0"/>
              </a:spcBef>
              <a:spcAft>
                <a:spcPts val="900"/>
              </a:spcAft>
              <a:buClr>
                <a:schemeClr val="tx1"/>
              </a:buClr>
              <a:buFont typeface="Arial" charset="0"/>
              <a:defRPr sz="1600">
                <a:solidFill>
                  <a:schemeClr val="tx1"/>
                </a:solidFill>
                <a:latin typeface="+mn-lt"/>
              </a:defRPr>
            </a:lvl3pPr>
            <a:lvl4pPr marL="588963" indent="-279400" algn="l" rtl="0" eaLnBrk="0" fontAlgn="base" hangingPunct="0">
              <a:lnSpc>
                <a:spcPts val="2200"/>
              </a:lnSpc>
              <a:spcBef>
                <a:spcPct val="0"/>
              </a:spcBef>
              <a:spcAft>
                <a:spcPts val="900"/>
              </a:spcAft>
              <a:buFont typeface="Arial" charset="0"/>
              <a:buChar char="–"/>
              <a:defRPr sz="1600">
                <a:solidFill>
                  <a:schemeClr val="tx1"/>
                </a:solidFill>
                <a:latin typeface="+mn-lt"/>
              </a:defRPr>
            </a:lvl4pPr>
            <a:lvl5pPr marL="866775" indent="-276225" algn="l" rtl="0" eaLnBrk="0" fontAlgn="base" hangingPunct="0">
              <a:lnSpc>
                <a:spcPts val="2200"/>
              </a:lnSpc>
              <a:spcBef>
                <a:spcPct val="0"/>
              </a:spcBef>
              <a:spcAft>
                <a:spcPts val="900"/>
              </a:spcAft>
              <a:buFont typeface="Arial" charset="0"/>
              <a:buChar char="&gt;"/>
              <a:defRPr sz="1600">
                <a:solidFill>
                  <a:schemeClr val="tx1"/>
                </a:solidFill>
                <a:latin typeface="+mn-lt"/>
              </a:defRPr>
            </a:lvl5pPr>
            <a:lvl6pPr marL="1323975" indent="-276225" algn="l" rtl="0" fontAlgn="base">
              <a:lnSpc>
                <a:spcPts val="2200"/>
              </a:lnSpc>
              <a:spcBef>
                <a:spcPct val="0"/>
              </a:spcBef>
              <a:spcAft>
                <a:spcPts val="900"/>
              </a:spcAft>
              <a:buFont typeface="Arial" charset="0"/>
              <a:buChar char="-"/>
              <a:defRPr sz="1600">
                <a:solidFill>
                  <a:schemeClr val="tx1"/>
                </a:solidFill>
                <a:latin typeface="+mn-lt"/>
              </a:defRPr>
            </a:lvl6pPr>
            <a:lvl7pPr marL="1781175" indent="-276225" algn="l" rtl="0" fontAlgn="base">
              <a:lnSpc>
                <a:spcPts val="2200"/>
              </a:lnSpc>
              <a:spcBef>
                <a:spcPct val="0"/>
              </a:spcBef>
              <a:spcAft>
                <a:spcPts val="900"/>
              </a:spcAft>
              <a:buFont typeface="Arial" charset="0"/>
              <a:buChar char="-"/>
              <a:defRPr sz="1600">
                <a:solidFill>
                  <a:schemeClr val="tx1"/>
                </a:solidFill>
                <a:latin typeface="+mn-lt"/>
              </a:defRPr>
            </a:lvl7pPr>
            <a:lvl8pPr marL="2238375" indent="-276225" algn="l" rtl="0" fontAlgn="base">
              <a:lnSpc>
                <a:spcPts val="2200"/>
              </a:lnSpc>
              <a:spcBef>
                <a:spcPct val="0"/>
              </a:spcBef>
              <a:spcAft>
                <a:spcPts val="900"/>
              </a:spcAft>
              <a:buFont typeface="Arial" charset="0"/>
              <a:buChar char="-"/>
              <a:defRPr sz="1600">
                <a:solidFill>
                  <a:schemeClr val="tx1"/>
                </a:solidFill>
                <a:latin typeface="+mn-lt"/>
              </a:defRPr>
            </a:lvl8pPr>
            <a:lvl9pPr marL="2695575" indent="-276225" algn="l" rtl="0" fontAlgn="base">
              <a:lnSpc>
                <a:spcPts val="2200"/>
              </a:lnSpc>
              <a:spcBef>
                <a:spcPct val="0"/>
              </a:spcBef>
              <a:spcAft>
                <a:spcPts val="900"/>
              </a:spcAft>
              <a:buFont typeface="Arial" charset="0"/>
              <a:buChar char="-"/>
              <a:defRPr sz="1600">
                <a:solidFill>
                  <a:schemeClr val="tx1"/>
                </a:solidFill>
                <a:latin typeface="+mn-lt"/>
              </a:defRPr>
            </a:lvl9pPr>
          </a:lstStyle>
          <a:p>
            <a:pPr marL="0" indent="0">
              <a:buNone/>
            </a:pPr>
            <a:r>
              <a:rPr lang="en-AU" b="1" kern="0" dirty="0" smtClean="0">
                <a:solidFill>
                  <a:srgbClr val="233C64"/>
                </a:solidFill>
              </a:rPr>
              <a:t>Specific procedure development prior to final determination</a:t>
            </a:r>
            <a:endParaRPr lang="en-AU" b="1" kern="0" dirty="0">
              <a:solidFill>
                <a:srgbClr val="233C64"/>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372981778"/>
              </p:ext>
            </p:extLst>
          </p:nvPr>
        </p:nvGraphicFramePr>
        <p:xfrm>
          <a:off x="719138" y="1765782"/>
          <a:ext cx="7789862" cy="4248816"/>
        </p:xfrm>
        <a:graphic>
          <a:graphicData uri="http://schemas.openxmlformats.org/drawingml/2006/table">
            <a:tbl>
              <a:tblPr firstRow="1" bandRow="1">
                <a:tableStyleId>{5C22544A-7EE6-4342-B048-85BDC9FD1C3A}</a:tableStyleId>
              </a:tblPr>
              <a:tblGrid>
                <a:gridCol w="2438277"/>
                <a:gridCol w="5351585"/>
              </a:tblGrid>
              <a:tr h="346332">
                <a:tc>
                  <a:txBody>
                    <a:bodyPr/>
                    <a:lstStyle/>
                    <a:p>
                      <a:pPr marL="0" algn="l" defTabSz="914400" rtl="0" eaLnBrk="1" latinLnBrk="0" hangingPunct="1"/>
                      <a:r>
                        <a:rPr lang="en-AU" sz="1800" b="1" kern="1200" dirty="0" smtClean="0">
                          <a:solidFill>
                            <a:schemeClr val="lt1"/>
                          </a:solidFill>
                          <a:latin typeface="+mn-lt"/>
                          <a:ea typeface="+mn-ea"/>
                          <a:cs typeface="+mn-cs"/>
                        </a:rPr>
                        <a:t>Topic</a:t>
                      </a:r>
                      <a:endParaRPr lang="en-AU" sz="1800" b="1" kern="1200" dirty="0">
                        <a:solidFill>
                          <a:schemeClr val="lt1"/>
                        </a:solidFill>
                        <a:latin typeface="+mn-lt"/>
                        <a:ea typeface="+mn-ea"/>
                        <a:cs typeface="+mn-cs"/>
                      </a:endParaRPr>
                    </a:p>
                  </a:txBody>
                  <a:tcPr/>
                </a:tc>
                <a:tc>
                  <a:txBody>
                    <a:bodyPr/>
                    <a:lstStyle/>
                    <a:p>
                      <a:r>
                        <a:rPr lang="en-AU" dirty="0" smtClean="0"/>
                        <a:t>Issue</a:t>
                      </a:r>
                      <a:endParaRPr lang="en-AU" dirty="0"/>
                    </a:p>
                  </a:txBody>
                  <a:tcPr/>
                </a:tc>
              </a:tr>
              <a:tr h="605290">
                <a:tc>
                  <a:txBody>
                    <a:bodyPr/>
                    <a:lstStyle/>
                    <a:p>
                      <a:pPr marL="0" algn="l" defTabSz="914400" rtl="0" eaLnBrk="1" latinLnBrk="0" hangingPunct="1">
                        <a:spcAft>
                          <a:spcPts val="0"/>
                        </a:spcAft>
                      </a:pPr>
                      <a:r>
                        <a:rPr lang="en-AU" sz="1400" b="1" kern="1200">
                          <a:solidFill>
                            <a:schemeClr val="tx1"/>
                          </a:solidFill>
                          <a:effectLst/>
                          <a:latin typeface="Arial" panose="020B0604020202020204" pitchFamily="34" charset="0"/>
                          <a:ea typeface="Calibri" panose="020F0502020204030204" pitchFamily="34" charset="0"/>
                          <a:cs typeface="Arial" panose="020B0604020202020204" pitchFamily="34" charset="0"/>
                        </a:rPr>
                        <a:t>Minimum Services Specification (MSS)</a:t>
                      </a:r>
                    </a:p>
                  </a:txBody>
                  <a:tcPr marL="68580" marR="68580" marT="0" marB="0"/>
                </a:tc>
                <a:tc>
                  <a:txBody>
                    <a:bodyPr/>
                    <a:lstStyle/>
                    <a:p>
                      <a:pPr marL="0" algn="l" defTabSz="914400" rtl="0" eaLnBrk="1" latinLnBrk="0" hangingPunct="1">
                        <a:spcAft>
                          <a:spcPts val="0"/>
                        </a:spcAft>
                      </a:pPr>
                      <a:r>
                        <a:rPr lang="en-AU" sz="1400" kern="1200">
                          <a:solidFill>
                            <a:schemeClr val="dk1"/>
                          </a:solidFill>
                          <a:effectLst/>
                          <a:latin typeface="Arial" panose="020B0604020202020204" pitchFamily="34" charset="0"/>
                          <a:ea typeface="Calibri" panose="020F0502020204030204" pitchFamily="34" charset="0"/>
                          <a:cs typeface="Arial" panose="020B0604020202020204" pitchFamily="34" charset="0"/>
                        </a:rPr>
                        <a:t>As the most significant addition to the SLPs, an early start provides the greatest timeframe for development and consultation</a:t>
                      </a:r>
                    </a:p>
                  </a:txBody>
                  <a:tcPr marL="68580" marR="68580" marT="0" marB="0"/>
                </a:tc>
              </a:tr>
              <a:tr h="834067">
                <a:tc>
                  <a:txBody>
                    <a:bodyPr/>
                    <a:lstStyle/>
                    <a:p>
                      <a:pPr marL="0" algn="l" defTabSz="914400" rtl="0" eaLnBrk="1" latinLnBrk="0" hangingPunct="1">
                        <a:spcAft>
                          <a:spcPts val="0"/>
                        </a:spcAft>
                      </a:pPr>
                      <a:r>
                        <a:rPr lang="en-AU" sz="1400" b="1" kern="1200">
                          <a:solidFill>
                            <a:schemeClr val="tx1"/>
                          </a:solidFill>
                          <a:effectLst/>
                          <a:latin typeface="Arial" panose="020B0604020202020204" pitchFamily="34" charset="0"/>
                          <a:ea typeface="Calibri" panose="020F0502020204030204" pitchFamily="34" charset="0"/>
                          <a:cs typeface="Arial" panose="020B0604020202020204" pitchFamily="34" charset="0"/>
                        </a:rPr>
                        <a:t>Emergency Priority Procedures (EPP)</a:t>
                      </a:r>
                    </a:p>
                  </a:txBody>
                  <a:tcPr marL="68580" marR="68580" marT="0" marB="0"/>
                </a:tc>
                <a:tc>
                  <a:txBody>
                    <a:bodyPr/>
                    <a:lstStyle/>
                    <a:p>
                      <a:pPr marL="0" algn="l" defTabSz="914400" rtl="0" eaLnBrk="1" latinLnBrk="0" hangingPunct="1">
                        <a:spcAft>
                          <a:spcPts val="0"/>
                        </a:spcAft>
                      </a:pPr>
                      <a:r>
                        <a:rPr lang="en-AU" sz="1400" kern="1200" dirty="0">
                          <a:solidFill>
                            <a:schemeClr val="dk1"/>
                          </a:solidFill>
                          <a:effectLst/>
                          <a:latin typeface="Arial" panose="020B0604020202020204" pitchFamily="34" charset="0"/>
                          <a:ea typeface="Calibri" panose="020F0502020204030204" pitchFamily="34" charset="0"/>
                          <a:cs typeface="Arial" panose="020B0604020202020204" pitchFamily="34" charset="0"/>
                        </a:rPr>
                        <a:t>As a component of the MSS, the EPP has equal priority.  AEMO is seeking initial input on the emergency situations and the services that may need to be considered in those situations, in the context of the rule requirement.</a:t>
                      </a:r>
                    </a:p>
                  </a:txBody>
                  <a:tcPr marL="68580" marR="68580" marT="0" marB="0"/>
                </a:tc>
              </a:tr>
              <a:tr h="551136">
                <a:tc>
                  <a:txBody>
                    <a:bodyPr/>
                    <a:lstStyle/>
                    <a:p>
                      <a:pPr marL="0" algn="l" defTabSz="914400" rtl="0" eaLnBrk="1" latinLnBrk="0" hangingPunct="1">
                        <a:spcAft>
                          <a:spcPts val="0"/>
                        </a:spcAft>
                      </a:pPr>
                      <a:r>
                        <a:rPr lang="en-AU" sz="1400" b="1" kern="1200">
                          <a:solidFill>
                            <a:schemeClr val="tx1"/>
                          </a:solidFill>
                          <a:effectLst/>
                          <a:latin typeface="Arial" panose="020B0604020202020204" pitchFamily="34" charset="0"/>
                          <a:ea typeface="Calibri" panose="020F0502020204030204" pitchFamily="34" charset="0"/>
                          <a:cs typeface="Arial" panose="020B0604020202020204" pitchFamily="34" charset="0"/>
                        </a:rPr>
                        <a:t>NECF – register reading requirement</a:t>
                      </a:r>
                    </a:p>
                  </a:txBody>
                  <a:tcPr marL="68580" marR="68580" marT="0" marB="0"/>
                </a:tc>
                <a:tc>
                  <a:txBody>
                    <a:bodyPr/>
                    <a:lstStyle/>
                    <a:p>
                      <a:pPr marL="0" algn="l" defTabSz="914400" rtl="0" eaLnBrk="1" latinLnBrk="0" hangingPunct="1">
                        <a:spcAft>
                          <a:spcPts val="0"/>
                        </a:spcAft>
                      </a:pPr>
                      <a:r>
                        <a:rPr lang="en-AU" sz="1400" kern="1200" dirty="0">
                          <a:solidFill>
                            <a:schemeClr val="dk1"/>
                          </a:solidFill>
                          <a:effectLst/>
                          <a:latin typeface="Arial" panose="020B0604020202020204" pitchFamily="34" charset="0"/>
                          <a:ea typeface="Calibri" panose="020F0502020204030204" pitchFamily="34" charset="0"/>
                          <a:cs typeface="Arial" panose="020B0604020202020204" pitchFamily="34" charset="0"/>
                        </a:rPr>
                        <a:t>NECF change requires </a:t>
                      </a:r>
                      <a:r>
                        <a:rPr lang="en-AU" sz="1400" kern="1200" dirty="0" smtClean="0">
                          <a:solidFill>
                            <a:schemeClr val="dk1"/>
                          </a:solidFill>
                          <a:effectLst/>
                          <a:latin typeface="Arial" panose="020B0604020202020204" pitchFamily="34" charset="0"/>
                          <a:ea typeface="Calibri" panose="020F0502020204030204" pitchFamily="34" charset="0"/>
                          <a:cs typeface="Arial" panose="020B0604020202020204" pitchFamily="34" charset="0"/>
                        </a:rPr>
                        <a:t>changes</a:t>
                      </a:r>
                      <a:r>
                        <a:rPr lang="en-AU" sz="1400" kern="1200" baseline="0" dirty="0" smtClean="0">
                          <a:solidFill>
                            <a:schemeClr val="dk1"/>
                          </a:solidFill>
                          <a:effectLst/>
                          <a:latin typeface="Arial" panose="020B0604020202020204" pitchFamily="34" charset="0"/>
                          <a:ea typeface="Calibri" panose="020F0502020204030204" pitchFamily="34" charset="0"/>
                          <a:cs typeface="Arial" panose="020B0604020202020204" pitchFamily="34" charset="0"/>
                        </a:rPr>
                        <a:t> to </a:t>
                      </a:r>
                      <a:r>
                        <a:rPr lang="en-AU" sz="1400" kern="1200" dirty="0" smtClean="0">
                          <a:solidFill>
                            <a:schemeClr val="dk1"/>
                          </a:solidFill>
                          <a:effectLst/>
                          <a:latin typeface="Arial" panose="020B0604020202020204" pitchFamily="34" charset="0"/>
                          <a:ea typeface="Calibri" panose="020F0502020204030204" pitchFamily="34" charset="0"/>
                          <a:cs typeface="Arial" panose="020B0604020202020204" pitchFamily="34" charset="0"/>
                        </a:rPr>
                        <a:t>the </a:t>
                      </a:r>
                      <a:r>
                        <a:rPr lang="en-AU" sz="1400" kern="1200" dirty="0">
                          <a:solidFill>
                            <a:schemeClr val="dk1"/>
                          </a:solidFill>
                          <a:effectLst/>
                          <a:latin typeface="Arial" panose="020B0604020202020204" pitchFamily="34" charset="0"/>
                          <a:ea typeface="Calibri" panose="020F0502020204030204" pitchFamily="34" charset="0"/>
                          <a:cs typeface="Arial" panose="020B0604020202020204" pitchFamily="34" charset="0"/>
                        </a:rPr>
                        <a:t>MDFF</a:t>
                      </a:r>
                    </a:p>
                  </a:txBody>
                  <a:tcPr marL="68580" marR="68580" marT="0" marB="0"/>
                </a:tc>
              </a:tr>
              <a:tr h="635646">
                <a:tc>
                  <a:txBody>
                    <a:bodyPr/>
                    <a:lstStyle/>
                    <a:p>
                      <a:pPr marL="0" algn="l" defTabSz="914400" rtl="0" eaLnBrk="1" latinLnBrk="0" hangingPunct="1">
                        <a:spcAft>
                          <a:spcPts val="0"/>
                        </a:spcAft>
                      </a:pPr>
                      <a:r>
                        <a:rPr lang="en-AU" sz="1400" b="1" kern="1200">
                          <a:solidFill>
                            <a:schemeClr val="tx1"/>
                          </a:solidFill>
                          <a:effectLst/>
                          <a:latin typeface="Arial" panose="020B0604020202020204" pitchFamily="34" charset="0"/>
                          <a:ea typeface="Calibri" panose="020F0502020204030204" pitchFamily="34" charset="0"/>
                          <a:cs typeface="Arial" panose="020B0604020202020204" pitchFamily="34" charset="0"/>
                        </a:rPr>
                        <a:t>MSATS Procedures</a:t>
                      </a:r>
                    </a:p>
                  </a:txBody>
                  <a:tcPr marL="68580" marR="68580" marT="0" marB="0"/>
                </a:tc>
                <a:tc>
                  <a:txBody>
                    <a:bodyPr/>
                    <a:lstStyle/>
                    <a:p>
                      <a:pPr marL="0" algn="l" defTabSz="914400" rtl="0" eaLnBrk="1" latinLnBrk="0" hangingPunct="1">
                        <a:spcAft>
                          <a:spcPts val="0"/>
                        </a:spcAft>
                      </a:pPr>
                      <a:r>
                        <a:rPr lang="en-AU" sz="1400" kern="1200" dirty="0">
                          <a:solidFill>
                            <a:schemeClr val="dk1"/>
                          </a:solidFill>
                          <a:effectLst/>
                          <a:latin typeface="Arial" panose="020B0604020202020204" pitchFamily="34" charset="0"/>
                          <a:ea typeface="Calibri" panose="020F0502020204030204" pitchFamily="34" charset="0"/>
                          <a:cs typeface="Arial" panose="020B0604020202020204" pitchFamily="34" charset="0"/>
                        </a:rPr>
                        <a:t>Major procedure impacted by MC and EN</a:t>
                      </a:r>
                    </a:p>
                  </a:txBody>
                  <a:tcPr marL="68580" marR="68580" marT="0" marB="0"/>
                </a:tc>
              </a:tr>
              <a:tr h="632254">
                <a:tc>
                  <a:txBody>
                    <a:bodyPr/>
                    <a:lstStyle/>
                    <a:p>
                      <a:pPr marL="0" algn="l" defTabSz="914400" rtl="0" eaLnBrk="1" latinLnBrk="0" hangingPunct="1">
                        <a:spcAft>
                          <a:spcPts val="0"/>
                        </a:spcAft>
                      </a:pPr>
                      <a:r>
                        <a:rPr lang="en-AU" sz="14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Service Level Procedures</a:t>
                      </a:r>
                    </a:p>
                  </a:txBody>
                  <a:tcPr marL="68580" marR="68580" marT="0" marB="0"/>
                </a:tc>
                <a:tc>
                  <a:txBody>
                    <a:bodyPr/>
                    <a:lstStyle/>
                    <a:p>
                      <a:pPr marL="0" algn="l" defTabSz="914400" rtl="0" eaLnBrk="1" latinLnBrk="0" hangingPunct="1">
                        <a:spcAft>
                          <a:spcPts val="0"/>
                        </a:spcAft>
                      </a:pPr>
                      <a:r>
                        <a:rPr lang="en-AU" sz="1400" kern="1200" dirty="0">
                          <a:solidFill>
                            <a:schemeClr val="dk1"/>
                          </a:solidFill>
                          <a:effectLst/>
                          <a:latin typeface="Arial" panose="020B0604020202020204" pitchFamily="34" charset="0"/>
                          <a:ea typeface="Calibri" panose="020F0502020204030204" pitchFamily="34" charset="0"/>
                          <a:cs typeface="Arial" panose="020B0604020202020204" pitchFamily="34" charset="0"/>
                        </a:rPr>
                        <a:t>Major procedures impacted by MC and EN</a:t>
                      </a:r>
                    </a:p>
                  </a:txBody>
                  <a:tcPr marL="68580" marR="68580" marT="0" marB="0"/>
                </a:tc>
              </a:tr>
              <a:tr h="605290">
                <a:tc>
                  <a:txBody>
                    <a:bodyPr/>
                    <a:lstStyle/>
                    <a:p>
                      <a:pPr marL="0" algn="l" defTabSz="914400" rtl="0" eaLnBrk="1" latinLnBrk="0" hangingPunct="1">
                        <a:spcAft>
                          <a:spcPts val="0"/>
                        </a:spcAft>
                      </a:pPr>
                      <a:r>
                        <a:rPr lang="en-AU" sz="1400" b="1" kern="12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Ongoing analysis</a:t>
                      </a:r>
                      <a:r>
                        <a:rPr lang="en-AU" sz="1400" b="1" kern="1200" baseline="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 of other </a:t>
                      </a:r>
                      <a:r>
                        <a:rPr lang="en-AU" sz="1400" b="1" kern="1200" baseline="0" dirty="0" err="1" smtClean="0">
                          <a:solidFill>
                            <a:schemeClr val="tx1"/>
                          </a:solidFill>
                          <a:effectLst/>
                          <a:latin typeface="Arial" panose="020B0604020202020204" pitchFamily="34" charset="0"/>
                          <a:ea typeface="Calibri" panose="020F0502020204030204" pitchFamily="34" charset="0"/>
                          <a:cs typeface="Arial" panose="020B0604020202020204" pitchFamily="34" charset="0"/>
                        </a:rPr>
                        <a:t>PoC</a:t>
                      </a:r>
                      <a:r>
                        <a:rPr lang="en-AU" sz="1400" b="1" kern="1200" baseline="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 initiatives</a:t>
                      </a:r>
                      <a:endParaRPr lang="en-AU" sz="14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algn="l" defTabSz="914400" rtl="0" eaLnBrk="1" latinLnBrk="0" hangingPunct="1">
                        <a:spcAft>
                          <a:spcPts val="0"/>
                        </a:spcAft>
                      </a:pPr>
                      <a:r>
                        <a:rPr lang="en-AU" sz="1400" kern="1200" dirty="0" smtClean="0">
                          <a:solidFill>
                            <a:schemeClr val="dk1"/>
                          </a:solidFill>
                          <a:effectLst/>
                          <a:latin typeface="Arial" panose="020B0604020202020204" pitchFamily="34" charset="0"/>
                          <a:ea typeface="Calibri" panose="020F0502020204030204" pitchFamily="34" charset="0"/>
                          <a:cs typeface="Arial" panose="020B0604020202020204" pitchFamily="34" charset="0"/>
                        </a:rPr>
                        <a:t>Impacts</a:t>
                      </a:r>
                      <a:r>
                        <a:rPr lang="en-AU" sz="1400" kern="1200" baseline="0" dirty="0" smtClean="0">
                          <a:solidFill>
                            <a:schemeClr val="dk1"/>
                          </a:solidFill>
                          <a:effectLst/>
                          <a:latin typeface="Arial" panose="020B0604020202020204" pitchFamily="34" charset="0"/>
                          <a:ea typeface="Calibri" panose="020F0502020204030204" pitchFamily="34" charset="0"/>
                          <a:cs typeface="Arial" panose="020B0604020202020204" pitchFamily="34" charset="0"/>
                        </a:rPr>
                        <a:t> to timelines and resources of other </a:t>
                      </a:r>
                      <a:r>
                        <a:rPr lang="en-AU" sz="1400" kern="1200" baseline="0" dirty="0" err="1" smtClean="0">
                          <a:solidFill>
                            <a:schemeClr val="dk1"/>
                          </a:solidFill>
                          <a:effectLst/>
                          <a:latin typeface="Arial" panose="020B0604020202020204" pitchFamily="34" charset="0"/>
                          <a:ea typeface="Calibri" panose="020F0502020204030204" pitchFamily="34" charset="0"/>
                          <a:cs typeface="Arial" panose="020B0604020202020204" pitchFamily="34" charset="0"/>
                        </a:rPr>
                        <a:t>PoC</a:t>
                      </a:r>
                      <a:r>
                        <a:rPr lang="en-AU" sz="1400" kern="1200" baseline="0" dirty="0" smtClean="0">
                          <a:solidFill>
                            <a:schemeClr val="dk1"/>
                          </a:solidFill>
                          <a:effectLst/>
                          <a:latin typeface="Arial" panose="020B0604020202020204" pitchFamily="34" charset="0"/>
                          <a:ea typeface="Calibri" panose="020F0502020204030204" pitchFamily="34" charset="0"/>
                          <a:cs typeface="Arial" panose="020B0604020202020204" pitchFamily="34" charset="0"/>
                        </a:rPr>
                        <a:t> initiatives (e.g. Meter Replacement and SMP rule change development)</a:t>
                      </a:r>
                      <a:endParaRPr lang="en-AU" sz="1400" kern="1200" dirty="0">
                        <a:solidFill>
                          <a:schemeClr val="dk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bl>
          </a:graphicData>
        </a:graphic>
      </p:graphicFrame>
    </p:spTree>
    <p:extLst>
      <p:ext uri="{BB962C8B-B14F-4D97-AF65-F5344CB8AC3E}">
        <p14:creationId xmlns:p14="http://schemas.microsoft.com/office/powerpoint/2010/main" val="3057538031"/>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Date Placeholder 4"/>
          <p:cNvSpPr>
            <a:spLocks noGrp="1"/>
          </p:cNvSpPr>
          <p:nvPr>
            <p:ph type="dt" sz="quarter" idx="11"/>
          </p:nvPr>
        </p:nvSpPr>
        <p:spPr>
          <a:noFill/>
        </p:spPr>
        <p:txBody>
          <a:bodyPr/>
          <a:lstStyle/>
          <a:p>
            <a:r>
              <a:rPr lang="en-US" dirty="0" smtClean="0">
                <a:solidFill>
                  <a:srgbClr val="233C64"/>
                </a:solidFill>
              </a:rPr>
              <a:t>July 2015</a:t>
            </a:r>
            <a:endParaRPr lang="en-AU" dirty="0" smtClean="0">
              <a:solidFill>
                <a:srgbClr val="233C64"/>
              </a:solidFill>
            </a:endParaRPr>
          </a:p>
        </p:txBody>
      </p:sp>
      <p:sp>
        <p:nvSpPr>
          <p:cNvPr id="13315" name="Footer Placeholder 5"/>
          <p:cNvSpPr>
            <a:spLocks noGrp="1"/>
          </p:cNvSpPr>
          <p:nvPr>
            <p:ph type="ftr" sz="quarter" idx="12"/>
          </p:nvPr>
        </p:nvSpPr>
        <p:spPr>
          <a:noFill/>
        </p:spPr>
        <p:txBody>
          <a:bodyPr/>
          <a:lstStyle/>
          <a:p>
            <a:r>
              <a:rPr lang="en-AU" dirty="0" smtClean="0"/>
              <a:t>AEMO Workshop</a:t>
            </a:r>
            <a:endParaRPr lang="en-AU" dirty="0" smtClean="0">
              <a:solidFill>
                <a:srgbClr val="233C64"/>
              </a:solidFill>
            </a:endParaRPr>
          </a:p>
        </p:txBody>
      </p:sp>
      <p:sp>
        <p:nvSpPr>
          <p:cNvPr id="502786" name="Rectangle 2"/>
          <p:cNvSpPr>
            <a:spLocks noGrp="1" noChangeArrowheads="1"/>
          </p:cNvSpPr>
          <p:nvPr>
            <p:ph type="title"/>
          </p:nvPr>
        </p:nvSpPr>
        <p:spPr/>
        <p:txBody>
          <a:bodyPr/>
          <a:lstStyle/>
          <a:p>
            <a:pPr eaLnBrk="1" hangingPunct="1">
              <a:defRPr/>
            </a:pPr>
            <a:r>
              <a:rPr lang="en-AU" dirty="0" smtClean="0">
                <a:solidFill>
                  <a:srgbClr val="FFFFFF"/>
                </a:solidFill>
              </a:rPr>
              <a:t>Work planning (</a:t>
            </a:r>
            <a:r>
              <a:rPr lang="en-AU" dirty="0" err="1" smtClean="0">
                <a:solidFill>
                  <a:srgbClr val="FFFFFF"/>
                </a:solidFill>
              </a:rPr>
              <a:t>jul</a:t>
            </a:r>
            <a:r>
              <a:rPr lang="en-AU" dirty="0" smtClean="0">
                <a:solidFill>
                  <a:srgbClr val="FFFFFF"/>
                </a:solidFill>
              </a:rPr>
              <a:t> to </a:t>
            </a:r>
            <a:r>
              <a:rPr lang="en-AU" dirty="0" err="1" smtClean="0">
                <a:solidFill>
                  <a:srgbClr val="FFFFFF"/>
                </a:solidFill>
              </a:rPr>
              <a:t>nov</a:t>
            </a:r>
            <a:r>
              <a:rPr lang="en-AU" dirty="0" smtClean="0">
                <a:solidFill>
                  <a:srgbClr val="FFFFFF"/>
                </a:solidFill>
              </a:rPr>
              <a:t> 2015)</a:t>
            </a:r>
            <a:endParaRPr lang="en-AU" dirty="0"/>
          </a:p>
        </p:txBody>
      </p:sp>
      <p:sp>
        <p:nvSpPr>
          <p:cNvPr id="13318" name="Slide Number Placeholder 6"/>
          <p:cNvSpPr>
            <a:spLocks noGrp="1"/>
          </p:cNvSpPr>
          <p:nvPr>
            <p:ph type="sldNum" sz="quarter" idx="10"/>
          </p:nvPr>
        </p:nvSpPr>
        <p:spPr>
          <a:noFill/>
        </p:spPr>
        <p:txBody>
          <a:bodyPr/>
          <a:lstStyle/>
          <a:p>
            <a:r>
              <a:rPr lang="en-AU" smtClean="0">
                <a:solidFill>
                  <a:srgbClr val="948671"/>
                </a:solidFill>
              </a:rPr>
              <a:t>PG</a:t>
            </a:r>
            <a:fld id="{D19F7E83-42F4-44BF-8414-F2F846186231}" type="slidenum">
              <a:rPr lang="en-AU" smtClean="0">
                <a:solidFill>
                  <a:srgbClr val="948671"/>
                </a:solidFill>
              </a:rPr>
              <a:pPr/>
              <a:t>14</a:t>
            </a:fld>
            <a:endParaRPr lang="en-AU" smtClean="0">
              <a:solidFill>
                <a:srgbClr val="948671"/>
              </a:solidFill>
            </a:endParaRPr>
          </a:p>
        </p:txBody>
      </p:sp>
      <p:sp>
        <p:nvSpPr>
          <p:cNvPr id="8" name="Rectangle 3"/>
          <p:cNvSpPr txBox="1">
            <a:spLocks noChangeArrowheads="1"/>
          </p:cNvSpPr>
          <p:nvPr/>
        </p:nvSpPr>
        <p:spPr bwMode="black">
          <a:xfrm>
            <a:off x="755320" y="1236248"/>
            <a:ext cx="7789862" cy="502017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304800" indent="-304800" algn="l" rtl="0" eaLnBrk="0" fontAlgn="base" hangingPunct="0">
              <a:lnSpc>
                <a:spcPts val="2200"/>
              </a:lnSpc>
              <a:spcBef>
                <a:spcPct val="0"/>
              </a:spcBef>
              <a:spcAft>
                <a:spcPts val="900"/>
              </a:spcAft>
              <a:buFont typeface="Arial" charset="0"/>
              <a:buChar char="•"/>
              <a:defRPr sz="1600">
                <a:solidFill>
                  <a:schemeClr val="tx1"/>
                </a:solidFill>
                <a:latin typeface="+mn-lt"/>
                <a:ea typeface="+mn-ea"/>
                <a:cs typeface="+mn-cs"/>
              </a:defRPr>
            </a:lvl1pPr>
            <a:lvl2pPr marL="306388" indent="150813" algn="l" rtl="0" eaLnBrk="0" fontAlgn="base" hangingPunct="0">
              <a:lnSpc>
                <a:spcPts val="2200"/>
              </a:lnSpc>
              <a:spcBef>
                <a:spcPct val="0"/>
              </a:spcBef>
              <a:spcAft>
                <a:spcPts val="1200"/>
              </a:spcAft>
              <a:buFont typeface="Arial" charset="0"/>
              <a:defRPr sz="2000" cap="all">
                <a:solidFill>
                  <a:schemeClr val="tx1"/>
                </a:solidFill>
                <a:latin typeface="+mn-lt"/>
              </a:defRPr>
            </a:lvl2pPr>
            <a:lvl3pPr marL="307975" indent="606425" algn="l" rtl="0" eaLnBrk="0" fontAlgn="base" hangingPunct="0">
              <a:lnSpc>
                <a:spcPts val="2200"/>
              </a:lnSpc>
              <a:spcBef>
                <a:spcPct val="0"/>
              </a:spcBef>
              <a:spcAft>
                <a:spcPts val="900"/>
              </a:spcAft>
              <a:buClr>
                <a:schemeClr val="tx1"/>
              </a:buClr>
              <a:buFont typeface="Arial" charset="0"/>
              <a:defRPr sz="1600">
                <a:solidFill>
                  <a:schemeClr val="tx1"/>
                </a:solidFill>
                <a:latin typeface="+mn-lt"/>
              </a:defRPr>
            </a:lvl3pPr>
            <a:lvl4pPr marL="588963" indent="-279400" algn="l" rtl="0" eaLnBrk="0" fontAlgn="base" hangingPunct="0">
              <a:lnSpc>
                <a:spcPts val="2200"/>
              </a:lnSpc>
              <a:spcBef>
                <a:spcPct val="0"/>
              </a:spcBef>
              <a:spcAft>
                <a:spcPts val="900"/>
              </a:spcAft>
              <a:buFont typeface="Arial" charset="0"/>
              <a:buChar char="–"/>
              <a:defRPr sz="1600">
                <a:solidFill>
                  <a:schemeClr val="tx1"/>
                </a:solidFill>
                <a:latin typeface="+mn-lt"/>
              </a:defRPr>
            </a:lvl4pPr>
            <a:lvl5pPr marL="866775" indent="-276225" algn="l" rtl="0" eaLnBrk="0" fontAlgn="base" hangingPunct="0">
              <a:lnSpc>
                <a:spcPts val="2200"/>
              </a:lnSpc>
              <a:spcBef>
                <a:spcPct val="0"/>
              </a:spcBef>
              <a:spcAft>
                <a:spcPts val="900"/>
              </a:spcAft>
              <a:buFont typeface="Arial" charset="0"/>
              <a:buChar char="&gt;"/>
              <a:defRPr sz="1600">
                <a:solidFill>
                  <a:schemeClr val="tx1"/>
                </a:solidFill>
                <a:latin typeface="+mn-lt"/>
              </a:defRPr>
            </a:lvl5pPr>
            <a:lvl6pPr marL="1323975" indent="-276225" algn="l" rtl="0" fontAlgn="base">
              <a:lnSpc>
                <a:spcPts val="2200"/>
              </a:lnSpc>
              <a:spcBef>
                <a:spcPct val="0"/>
              </a:spcBef>
              <a:spcAft>
                <a:spcPts val="900"/>
              </a:spcAft>
              <a:buFont typeface="Arial" charset="0"/>
              <a:buChar char="-"/>
              <a:defRPr sz="1600">
                <a:solidFill>
                  <a:schemeClr val="tx1"/>
                </a:solidFill>
                <a:latin typeface="+mn-lt"/>
              </a:defRPr>
            </a:lvl6pPr>
            <a:lvl7pPr marL="1781175" indent="-276225" algn="l" rtl="0" fontAlgn="base">
              <a:lnSpc>
                <a:spcPts val="2200"/>
              </a:lnSpc>
              <a:spcBef>
                <a:spcPct val="0"/>
              </a:spcBef>
              <a:spcAft>
                <a:spcPts val="900"/>
              </a:spcAft>
              <a:buFont typeface="Arial" charset="0"/>
              <a:buChar char="-"/>
              <a:defRPr sz="1600">
                <a:solidFill>
                  <a:schemeClr val="tx1"/>
                </a:solidFill>
                <a:latin typeface="+mn-lt"/>
              </a:defRPr>
            </a:lvl7pPr>
            <a:lvl8pPr marL="2238375" indent="-276225" algn="l" rtl="0" fontAlgn="base">
              <a:lnSpc>
                <a:spcPts val="2200"/>
              </a:lnSpc>
              <a:spcBef>
                <a:spcPct val="0"/>
              </a:spcBef>
              <a:spcAft>
                <a:spcPts val="900"/>
              </a:spcAft>
              <a:buFont typeface="Arial" charset="0"/>
              <a:buChar char="-"/>
              <a:defRPr sz="1600">
                <a:solidFill>
                  <a:schemeClr val="tx1"/>
                </a:solidFill>
                <a:latin typeface="+mn-lt"/>
              </a:defRPr>
            </a:lvl8pPr>
            <a:lvl9pPr marL="2695575" indent="-276225" algn="l" rtl="0" fontAlgn="base">
              <a:lnSpc>
                <a:spcPts val="2200"/>
              </a:lnSpc>
              <a:spcBef>
                <a:spcPct val="0"/>
              </a:spcBef>
              <a:spcAft>
                <a:spcPts val="900"/>
              </a:spcAft>
              <a:buFont typeface="Arial" charset="0"/>
              <a:buChar char="-"/>
              <a:defRPr sz="1600">
                <a:solidFill>
                  <a:schemeClr val="tx1"/>
                </a:solidFill>
                <a:latin typeface="+mn-lt"/>
              </a:defRPr>
            </a:lvl9pPr>
          </a:lstStyle>
          <a:p>
            <a:r>
              <a:rPr lang="en-AU" dirty="0"/>
              <a:t>At this time AEMO </a:t>
            </a:r>
            <a:r>
              <a:rPr lang="en-AU" dirty="0" smtClean="0"/>
              <a:t>is</a:t>
            </a:r>
            <a:r>
              <a:rPr lang="en-AU" dirty="0" smtClean="0"/>
              <a:t> </a:t>
            </a:r>
            <a:r>
              <a:rPr lang="en-AU" dirty="0"/>
              <a:t>considering the priority </a:t>
            </a:r>
            <a:r>
              <a:rPr lang="en-AU" dirty="0" smtClean="0"/>
              <a:t>order and approach.</a:t>
            </a:r>
            <a:endParaRPr lang="en-AU" dirty="0"/>
          </a:p>
          <a:p>
            <a:r>
              <a:rPr lang="en-AU" dirty="0" smtClean="0"/>
              <a:t>There is an opportunity to use the </a:t>
            </a:r>
            <a:r>
              <a:rPr lang="en-AU" dirty="0"/>
              <a:t>current AEMO industry working group meeting schedule </a:t>
            </a:r>
            <a:r>
              <a:rPr lang="en-AU" dirty="0" smtClean="0"/>
              <a:t>in the industry calendar through </a:t>
            </a:r>
            <a:r>
              <a:rPr lang="en-AU" dirty="0"/>
              <a:t>to November 2015</a:t>
            </a:r>
            <a:r>
              <a:rPr lang="en-AU" dirty="0" smtClean="0"/>
              <a:t>.</a:t>
            </a:r>
            <a:endParaRPr lang="en-AU" dirty="0"/>
          </a:p>
          <a:p>
            <a:r>
              <a:rPr lang="en-AU" dirty="0"/>
              <a:t>AEMO </a:t>
            </a:r>
            <a:r>
              <a:rPr lang="en-AU" dirty="0" smtClean="0"/>
              <a:t>could </a:t>
            </a:r>
            <a:r>
              <a:rPr lang="en-AU" dirty="0"/>
              <a:t>open </a:t>
            </a:r>
            <a:r>
              <a:rPr lang="en-AU" dirty="0" smtClean="0"/>
              <a:t>existing working </a:t>
            </a:r>
            <a:r>
              <a:rPr lang="en-AU" dirty="0"/>
              <a:t>groups to all interested parties over this </a:t>
            </a:r>
            <a:r>
              <a:rPr lang="en-AU" dirty="0" smtClean="0"/>
              <a:t>period.</a:t>
            </a:r>
          </a:p>
          <a:p>
            <a:endParaRPr lang="en-AU" dirty="0"/>
          </a:p>
          <a:p>
            <a:r>
              <a:rPr lang="en-AU" dirty="0" smtClean="0"/>
              <a:t>Questions:</a:t>
            </a:r>
            <a:endParaRPr lang="en-AU" dirty="0"/>
          </a:p>
          <a:p>
            <a:pPr lvl="3">
              <a:buFont typeface="Wingdings" panose="05000000000000000000" pitchFamily="2" charset="2"/>
              <a:buChar char="Ø"/>
            </a:pPr>
            <a:r>
              <a:rPr lang="en-AU" dirty="0">
                <a:solidFill>
                  <a:srgbClr val="233C64"/>
                </a:solidFill>
              </a:rPr>
              <a:t>Is there value in AEMO progressing work of this nature ahead of the final determination?</a:t>
            </a:r>
          </a:p>
          <a:p>
            <a:pPr lvl="3">
              <a:buFont typeface="Wingdings" panose="05000000000000000000" pitchFamily="2" charset="2"/>
              <a:buChar char="Ø"/>
            </a:pPr>
            <a:r>
              <a:rPr lang="en-AU" dirty="0" smtClean="0">
                <a:solidFill>
                  <a:srgbClr val="233C64"/>
                </a:solidFill>
              </a:rPr>
              <a:t>Do </a:t>
            </a:r>
            <a:r>
              <a:rPr lang="en-AU" dirty="0">
                <a:solidFill>
                  <a:srgbClr val="233C64"/>
                </a:solidFill>
              </a:rPr>
              <a:t>the lists cover the key areas where a ‘head-start’ is </a:t>
            </a:r>
            <a:r>
              <a:rPr lang="en-AU" dirty="0" smtClean="0">
                <a:solidFill>
                  <a:srgbClr val="233C64"/>
                </a:solidFill>
              </a:rPr>
              <a:t>beneficial?</a:t>
            </a:r>
          </a:p>
          <a:p>
            <a:pPr lvl="3">
              <a:buFont typeface="Wingdings" panose="05000000000000000000" pitchFamily="2" charset="2"/>
              <a:buChar char="Ø"/>
            </a:pPr>
            <a:r>
              <a:rPr lang="en-AU" dirty="0" smtClean="0">
                <a:solidFill>
                  <a:srgbClr val="233C64"/>
                </a:solidFill>
              </a:rPr>
              <a:t>Are </a:t>
            </a:r>
            <a:r>
              <a:rPr lang="en-AU" dirty="0">
                <a:solidFill>
                  <a:srgbClr val="233C64"/>
                </a:solidFill>
              </a:rPr>
              <a:t>there any critical matters that are not covered in the points listed</a:t>
            </a:r>
            <a:r>
              <a:rPr lang="en-AU" dirty="0" smtClean="0">
                <a:solidFill>
                  <a:srgbClr val="233C64"/>
                </a:solidFill>
              </a:rPr>
              <a:t>? </a:t>
            </a:r>
          </a:p>
          <a:p>
            <a:pPr lvl="3">
              <a:buFont typeface="Wingdings" panose="05000000000000000000" pitchFamily="2" charset="2"/>
              <a:buChar char="Ø"/>
            </a:pPr>
            <a:r>
              <a:rPr lang="en-AU" dirty="0" smtClean="0">
                <a:solidFill>
                  <a:srgbClr val="233C64"/>
                </a:solidFill>
              </a:rPr>
              <a:t>Is the suggestion to utilise existing dates for working groups with open invitations the optimal method to engage with stakeholders over this period?</a:t>
            </a:r>
            <a:endParaRPr lang="en-AU" dirty="0"/>
          </a:p>
          <a:p>
            <a:endParaRPr lang="en-AU" b="1" kern="0" dirty="0">
              <a:solidFill>
                <a:srgbClr val="233C64"/>
              </a:solidFill>
            </a:endParaRPr>
          </a:p>
        </p:txBody>
      </p:sp>
    </p:spTree>
    <p:extLst>
      <p:ext uri="{BB962C8B-B14F-4D97-AF65-F5344CB8AC3E}">
        <p14:creationId xmlns:p14="http://schemas.microsoft.com/office/powerpoint/2010/main" val="580400835"/>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8154" y="2477266"/>
            <a:ext cx="7772400" cy="930242"/>
          </a:xfrm>
        </p:spPr>
        <p:txBody>
          <a:bodyPr>
            <a:normAutofit fontScale="90000"/>
          </a:bodyPr>
          <a:lstStyle/>
          <a:p>
            <a:r>
              <a:rPr lang="en-AU" sz="3200" dirty="0">
                <a:solidFill>
                  <a:srgbClr val="FFFFFF"/>
                </a:solidFill>
              </a:rPr>
              <a:t>Summary of feedback </a:t>
            </a:r>
            <a:r>
              <a:rPr lang="en-AU" sz="3200" dirty="0" smtClean="0">
                <a:solidFill>
                  <a:srgbClr val="FFFFFF"/>
                </a:solidFill>
              </a:rPr>
              <a:t> </a:t>
            </a:r>
            <a:br>
              <a:rPr lang="en-AU" sz="3200" dirty="0" smtClean="0">
                <a:solidFill>
                  <a:srgbClr val="FFFFFF"/>
                </a:solidFill>
              </a:rPr>
            </a:br>
            <a:r>
              <a:rPr lang="en-AU" sz="3200" dirty="0">
                <a:solidFill>
                  <a:srgbClr val="FFFFFF"/>
                </a:solidFill>
              </a:rPr>
              <a:t/>
            </a:r>
            <a:br>
              <a:rPr lang="en-AU" sz="3200" dirty="0">
                <a:solidFill>
                  <a:srgbClr val="FFFFFF"/>
                </a:solidFill>
              </a:rPr>
            </a:br>
            <a:r>
              <a:rPr lang="en-AU" sz="3200" dirty="0" smtClean="0">
                <a:solidFill>
                  <a:srgbClr val="FFFFFF"/>
                </a:solidFill>
              </a:rPr>
              <a:t>and </a:t>
            </a:r>
            <a:r>
              <a:rPr lang="en-AU" sz="3200" dirty="0">
                <a:solidFill>
                  <a:srgbClr val="FFFFFF"/>
                </a:solidFill>
              </a:rPr>
              <a:t>issues register</a:t>
            </a:r>
          </a:p>
        </p:txBody>
      </p:sp>
    </p:spTree>
    <p:extLst>
      <p:ext uri="{BB962C8B-B14F-4D97-AF65-F5344CB8AC3E}">
        <p14:creationId xmlns:p14="http://schemas.microsoft.com/office/powerpoint/2010/main" val="25598972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Date Placeholder 4"/>
          <p:cNvSpPr>
            <a:spLocks noGrp="1"/>
          </p:cNvSpPr>
          <p:nvPr>
            <p:ph type="dt" sz="quarter" idx="11"/>
          </p:nvPr>
        </p:nvSpPr>
        <p:spPr>
          <a:noFill/>
        </p:spPr>
        <p:txBody>
          <a:bodyPr/>
          <a:lstStyle/>
          <a:p>
            <a:r>
              <a:rPr lang="en-US" dirty="0" smtClean="0">
                <a:solidFill>
                  <a:srgbClr val="233C64"/>
                </a:solidFill>
              </a:rPr>
              <a:t>July 2015</a:t>
            </a:r>
            <a:endParaRPr lang="en-AU" dirty="0" smtClean="0">
              <a:solidFill>
                <a:srgbClr val="233C64"/>
              </a:solidFill>
            </a:endParaRPr>
          </a:p>
        </p:txBody>
      </p:sp>
      <p:sp>
        <p:nvSpPr>
          <p:cNvPr id="13315" name="Footer Placeholder 5"/>
          <p:cNvSpPr>
            <a:spLocks noGrp="1"/>
          </p:cNvSpPr>
          <p:nvPr>
            <p:ph type="ftr" sz="quarter" idx="12"/>
          </p:nvPr>
        </p:nvSpPr>
        <p:spPr>
          <a:noFill/>
        </p:spPr>
        <p:txBody>
          <a:bodyPr/>
          <a:lstStyle/>
          <a:p>
            <a:r>
              <a:rPr lang="en-AU" dirty="0" smtClean="0"/>
              <a:t>AEMO Workshop</a:t>
            </a:r>
            <a:endParaRPr lang="en-AU" dirty="0" smtClean="0">
              <a:solidFill>
                <a:srgbClr val="233C64"/>
              </a:solidFill>
            </a:endParaRPr>
          </a:p>
        </p:txBody>
      </p:sp>
      <p:sp>
        <p:nvSpPr>
          <p:cNvPr id="502786" name="Rectangle 2"/>
          <p:cNvSpPr>
            <a:spLocks noGrp="1" noChangeArrowheads="1"/>
          </p:cNvSpPr>
          <p:nvPr>
            <p:ph type="title"/>
          </p:nvPr>
        </p:nvSpPr>
        <p:spPr/>
        <p:txBody>
          <a:bodyPr/>
          <a:lstStyle/>
          <a:p>
            <a:pPr eaLnBrk="1" hangingPunct="1">
              <a:defRPr/>
            </a:pPr>
            <a:r>
              <a:rPr lang="en-AU" dirty="0" smtClean="0">
                <a:solidFill>
                  <a:srgbClr val="FFFFFF"/>
                </a:solidFill>
              </a:rPr>
              <a:t>Summary of stakeholder feedback</a:t>
            </a:r>
            <a:endParaRPr lang="en-AU" dirty="0"/>
          </a:p>
        </p:txBody>
      </p:sp>
      <p:sp>
        <p:nvSpPr>
          <p:cNvPr id="13318" name="Slide Number Placeholder 6"/>
          <p:cNvSpPr>
            <a:spLocks noGrp="1"/>
          </p:cNvSpPr>
          <p:nvPr>
            <p:ph type="sldNum" sz="quarter" idx="10"/>
          </p:nvPr>
        </p:nvSpPr>
        <p:spPr>
          <a:noFill/>
        </p:spPr>
        <p:txBody>
          <a:bodyPr/>
          <a:lstStyle/>
          <a:p>
            <a:r>
              <a:rPr lang="en-AU" smtClean="0">
                <a:solidFill>
                  <a:srgbClr val="948671"/>
                </a:solidFill>
              </a:rPr>
              <a:t>PG</a:t>
            </a:r>
            <a:fld id="{D19F7E83-42F4-44BF-8414-F2F846186231}" type="slidenum">
              <a:rPr lang="en-AU" smtClean="0">
                <a:solidFill>
                  <a:srgbClr val="948671"/>
                </a:solidFill>
              </a:rPr>
              <a:pPr/>
              <a:t>16</a:t>
            </a:fld>
            <a:endParaRPr lang="en-AU" smtClean="0">
              <a:solidFill>
                <a:srgbClr val="948671"/>
              </a:solidFill>
            </a:endParaRPr>
          </a:p>
        </p:txBody>
      </p:sp>
      <p:sp>
        <p:nvSpPr>
          <p:cNvPr id="8" name="Rectangle 3"/>
          <p:cNvSpPr txBox="1">
            <a:spLocks noChangeArrowheads="1"/>
          </p:cNvSpPr>
          <p:nvPr/>
        </p:nvSpPr>
        <p:spPr bwMode="black">
          <a:xfrm>
            <a:off x="755320" y="1236248"/>
            <a:ext cx="7789862" cy="502017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304800" indent="-304800" algn="l" rtl="0" eaLnBrk="0" fontAlgn="base" hangingPunct="0">
              <a:lnSpc>
                <a:spcPts val="2200"/>
              </a:lnSpc>
              <a:spcBef>
                <a:spcPct val="0"/>
              </a:spcBef>
              <a:spcAft>
                <a:spcPts val="900"/>
              </a:spcAft>
              <a:buFont typeface="Arial" charset="0"/>
              <a:buChar char="•"/>
              <a:defRPr sz="1600">
                <a:solidFill>
                  <a:schemeClr val="tx1"/>
                </a:solidFill>
                <a:latin typeface="+mn-lt"/>
                <a:ea typeface="+mn-ea"/>
                <a:cs typeface="+mn-cs"/>
              </a:defRPr>
            </a:lvl1pPr>
            <a:lvl2pPr marL="306388" indent="150813" algn="l" rtl="0" eaLnBrk="0" fontAlgn="base" hangingPunct="0">
              <a:lnSpc>
                <a:spcPts val="2200"/>
              </a:lnSpc>
              <a:spcBef>
                <a:spcPct val="0"/>
              </a:spcBef>
              <a:spcAft>
                <a:spcPts val="1200"/>
              </a:spcAft>
              <a:buFont typeface="Arial" charset="0"/>
              <a:defRPr sz="2000" cap="all">
                <a:solidFill>
                  <a:schemeClr val="tx1"/>
                </a:solidFill>
                <a:latin typeface="+mn-lt"/>
              </a:defRPr>
            </a:lvl2pPr>
            <a:lvl3pPr marL="307975" indent="606425" algn="l" rtl="0" eaLnBrk="0" fontAlgn="base" hangingPunct="0">
              <a:lnSpc>
                <a:spcPts val="2200"/>
              </a:lnSpc>
              <a:spcBef>
                <a:spcPct val="0"/>
              </a:spcBef>
              <a:spcAft>
                <a:spcPts val="900"/>
              </a:spcAft>
              <a:buClr>
                <a:schemeClr val="tx1"/>
              </a:buClr>
              <a:buFont typeface="Arial" charset="0"/>
              <a:defRPr sz="1600">
                <a:solidFill>
                  <a:schemeClr val="tx1"/>
                </a:solidFill>
                <a:latin typeface="+mn-lt"/>
              </a:defRPr>
            </a:lvl3pPr>
            <a:lvl4pPr marL="588963" indent="-279400" algn="l" rtl="0" eaLnBrk="0" fontAlgn="base" hangingPunct="0">
              <a:lnSpc>
                <a:spcPts val="2200"/>
              </a:lnSpc>
              <a:spcBef>
                <a:spcPct val="0"/>
              </a:spcBef>
              <a:spcAft>
                <a:spcPts val="900"/>
              </a:spcAft>
              <a:buFont typeface="Arial" charset="0"/>
              <a:buChar char="–"/>
              <a:defRPr sz="1600">
                <a:solidFill>
                  <a:schemeClr val="tx1"/>
                </a:solidFill>
                <a:latin typeface="+mn-lt"/>
              </a:defRPr>
            </a:lvl4pPr>
            <a:lvl5pPr marL="866775" indent="-276225" algn="l" rtl="0" eaLnBrk="0" fontAlgn="base" hangingPunct="0">
              <a:lnSpc>
                <a:spcPts val="2200"/>
              </a:lnSpc>
              <a:spcBef>
                <a:spcPct val="0"/>
              </a:spcBef>
              <a:spcAft>
                <a:spcPts val="900"/>
              </a:spcAft>
              <a:buFont typeface="Arial" charset="0"/>
              <a:buChar char="&gt;"/>
              <a:defRPr sz="1600">
                <a:solidFill>
                  <a:schemeClr val="tx1"/>
                </a:solidFill>
                <a:latin typeface="+mn-lt"/>
              </a:defRPr>
            </a:lvl5pPr>
            <a:lvl6pPr marL="1323975" indent="-276225" algn="l" rtl="0" fontAlgn="base">
              <a:lnSpc>
                <a:spcPts val="2200"/>
              </a:lnSpc>
              <a:spcBef>
                <a:spcPct val="0"/>
              </a:spcBef>
              <a:spcAft>
                <a:spcPts val="900"/>
              </a:spcAft>
              <a:buFont typeface="Arial" charset="0"/>
              <a:buChar char="-"/>
              <a:defRPr sz="1600">
                <a:solidFill>
                  <a:schemeClr val="tx1"/>
                </a:solidFill>
                <a:latin typeface="+mn-lt"/>
              </a:defRPr>
            </a:lvl6pPr>
            <a:lvl7pPr marL="1781175" indent="-276225" algn="l" rtl="0" fontAlgn="base">
              <a:lnSpc>
                <a:spcPts val="2200"/>
              </a:lnSpc>
              <a:spcBef>
                <a:spcPct val="0"/>
              </a:spcBef>
              <a:spcAft>
                <a:spcPts val="900"/>
              </a:spcAft>
              <a:buFont typeface="Arial" charset="0"/>
              <a:buChar char="-"/>
              <a:defRPr sz="1600">
                <a:solidFill>
                  <a:schemeClr val="tx1"/>
                </a:solidFill>
                <a:latin typeface="+mn-lt"/>
              </a:defRPr>
            </a:lvl7pPr>
            <a:lvl8pPr marL="2238375" indent="-276225" algn="l" rtl="0" fontAlgn="base">
              <a:lnSpc>
                <a:spcPts val="2200"/>
              </a:lnSpc>
              <a:spcBef>
                <a:spcPct val="0"/>
              </a:spcBef>
              <a:spcAft>
                <a:spcPts val="900"/>
              </a:spcAft>
              <a:buFont typeface="Arial" charset="0"/>
              <a:buChar char="-"/>
              <a:defRPr sz="1600">
                <a:solidFill>
                  <a:schemeClr val="tx1"/>
                </a:solidFill>
                <a:latin typeface="+mn-lt"/>
              </a:defRPr>
            </a:lvl8pPr>
            <a:lvl9pPr marL="2695575" indent="-276225" algn="l" rtl="0" fontAlgn="base">
              <a:lnSpc>
                <a:spcPts val="2200"/>
              </a:lnSpc>
              <a:spcBef>
                <a:spcPct val="0"/>
              </a:spcBef>
              <a:spcAft>
                <a:spcPts val="900"/>
              </a:spcAft>
              <a:buFont typeface="Arial" charset="0"/>
              <a:buChar char="-"/>
              <a:defRPr sz="1600">
                <a:solidFill>
                  <a:schemeClr val="tx1"/>
                </a:solidFill>
                <a:latin typeface="+mn-lt"/>
              </a:defRPr>
            </a:lvl9pPr>
          </a:lstStyle>
          <a:p>
            <a:r>
              <a:rPr lang="en-AU" dirty="0" smtClean="0"/>
              <a:t>Since constructing the initial power of choice program plan / schedule, AEMO have requested and received significant feedback and comment from stakeholders.</a:t>
            </a:r>
          </a:p>
          <a:p>
            <a:r>
              <a:rPr lang="en-AU" dirty="0" smtClean="0"/>
              <a:t>Recently, more in-depth and specific discussions took place at the series of working group sessions held in June.</a:t>
            </a:r>
          </a:p>
          <a:p>
            <a:r>
              <a:rPr lang="en-AU" dirty="0" smtClean="0"/>
              <a:t>Consolidated feedback been provided in the meeting pack, with AEMO responses.  </a:t>
            </a:r>
          </a:p>
          <a:p>
            <a:r>
              <a:rPr lang="en-AU" dirty="0" smtClean="0"/>
              <a:t>General themes were as follows:</a:t>
            </a:r>
            <a:endParaRPr lang="en-AU" dirty="0"/>
          </a:p>
          <a:p>
            <a:pPr lvl="3">
              <a:buFont typeface="Wingdings" panose="05000000000000000000" pitchFamily="2" charset="2"/>
              <a:buChar char="Ø"/>
            </a:pPr>
            <a:r>
              <a:rPr lang="en-AU" dirty="0" smtClean="0">
                <a:solidFill>
                  <a:srgbClr val="233C64"/>
                </a:solidFill>
              </a:rPr>
              <a:t>Need for system and process change timeframes to be considered</a:t>
            </a:r>
          </a:p>
          <a:p>
            <a:pPr lvl="3">
              <a:buFont typeface="Wingdings" panose="05000000000000000000" pitchFamily="2" charset="2"/>
              <a:buChar char="Ø"/>
            </a:pPr>
            <a:r>
              <a:rPr lang="en-AU" dirty="0" smtClean="0">
                <a:solidFill>
                  <a:srgbClr val="233C64"/>
                </a:solidFill>
              </a:rPr>
              <a:t>Plan to align initiatives where common procedures require change</a:t>
            </a:r>
          </a:p>
          <a:p>
            <a:pPr lvl="3">
              <a:buFont typeface="Wingdings" panose="05000000000000000000" pitchFamily="2" charset="2"/>
              <a:buChar char="Ø"/>
            </a:pPr>
            <a:r>
              <a:rPr lang="en-AU" dirty="0" smtClean="0">
                <a:solidFill>
                  <a:srgbClr val="233C64"/>
                </a:solidFill>
              </a:rPr>
              <a:t>Querying the need for changes to the current B2B system</a:t>
            </a:r>
          </a:p>
          <a:p>
            <a:pPr lvl="3">
              <a:buFont typeface="Wingdings" panose="05000000000000000000" pitchFamily="2" charset="2"/>
              <a:buChar char="Ø"/>
            </a:pPr>
            <a:r>
              <a:rPr lang="en-AU" dirty="0" smtClean="0">
                <a:solidFill>
                  <a:srgbClr val="233C64"/>
                </a:solidFill>
              </a:rPr>
              <a:t>Questions relating to materials AEMO will provide, how AEMO intends to consult and the utilisation of the existing working group structures.</a:t>
            </a:r>
          </a:p>
          <a:p>
            <a:r>
              <a:rPr lang="en-AU" dirty="0" smtClean="0"/>
              <a:t>There was also an amount of commentary on matters related to policy rather than implementation, procedure change and scheduling.</a:t>
            </a:r>
            <a:endParaRPr lang="en-AU" dirty="0"/>
          </a:p>
        </p:txBody>
      </p:sp>
    </p:spTree>
    <p:extLst>
      <p:ext uri="{BB962C8B-B14F-4D97-AF65-F5344CB8AC3E}">
        <p14:creationId xmlns:p14="http://schemas.microsoft.com/office/powerpoint/2010/main" val="523333404"/>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Date Placeholder 4"/>
          <p:cNvSpPr>
            <a:spLocks noGrp="1"/>
          </p:cNvSpPr>
          <p:nvPr>
            <p:ph type="dt" sz="quarter" idx="11"/>
          </p:nvPr>
        </p:nvSpPr>
        <p:spPr>
          <a:noFill/>
        </p:spPr>
        <p:txBody>
          <a:bodyPr/>
          <a:lstStyle/>
          <a:p>
            <a:r>
              <a:rPr lang="en-US" dirty="0" smtClean="0">
                <a:solidFill>
                  <a:srgbClr val="233C64"/>
                </a:solidFill>
              </a:rPr>
              <a:t>July 2015</a:t>
            </a:r>
            <a:endParaRPr lang="en-AU" dirty="0" smtClean="0">
              <a:solidFill>
                <a:srgbClr val="233C64"/>
              </a:solidFill>
            </a:endParaRPr>
          </a:p>
        </p:txBody>
      </p:sp>
      <p:sp>
        <p:nvSpPr>
          <p:cNvPr id="13315" name="Footer Placeholder 5"/>
          <p:cNvSpPr>
            <a:spLocks noGrp="1"/>
          </p:cNvSpPr>
          <p:nvPr>
            <p:ph type="ftr" sz="quarter" idx="12"/>
          </p:nvPr>
        </p:nvSpPr>
        <p:spPr>
          <a:noFill/>
        </p:spPr>
        <p:txBody>
          <a:bodyPr/>
          <a:lstStyle/>
          <a:p>
            <a:r>
              <a:rPr lang="en-AU" dirty="0" smtClean="0"/>
              <a:t>AEMO Workshop</a:t>
            </a:r>
            <a:endParaRPr lang="en-AU" dirty="0" smtClean="0">
              <a:solidFill>
                <a:srgbClr val="233C64"/>
              </a:solidFill>
            </a:endParaRPr>
          </a:p>
        </p:txBody>
      </p:sp>
      <p:sp>
        <p:nvSpPr>
          <p:cNvPr id="502786" name="Rectangle 2"/>
          <p:cNvSpPr>
            <a:spLocks noGrp="1" noChangeArrowheads="1"/>
          </p:cNvSpPr>
          <p:nvPr>
            <p:ph type="title"/>
          </p:nvPr>
        </p:nvSpPr>
        <p:spPr>
          <a:xfrm>
            <a:off x="719138" y="104238"/>
            <a:ext cx="5938837" cy="882650"/>
          </a:xfrm>
        </p:spPr>
        <p:txBody>
          <a:bodyPr/>
          <a:lstStyle/>
          <a:p>
            <a:pPr eaLnBrk="1" hangingPunct="1">
              <a:defRPr/>
            </a:pPr>
            <a:r>
              <a:rPr lang="en-AU" dirty="0" smtClean="0">
                <a:solidFill>
                  <a:srgbClr val="FFFFFF"/>
                </a:solidFill>
              </a:rPr>
              <a:t>Issues for MC </a:t>
            </a:r>
            <a:r>
              <a:rPr lang="en-AU" dirty="0" err="1" smtClean="0">
                <a:solidFill>
                  <a:srgbClr val="FFFFFF"/>
                </a:solidFill>
              </a:rPr>
              <a:t>implementaiton</a:t>
            </a:r>
            <a:endParaRPr lang="en-AU" dirty="0"/>
          </a:p>
        </p:txBody>
      </p:sp>
      <p:sp>
        <p:nvSpPr>
          <p:cNvPr id="13318" name="Slide Number Placeholder 6"/>
          <p:cNvSpPr>
            <a:spLocks noGrp="1"/>
          </p:cNvSpPr>
          <p:nvPr>
            <p:ph type="sldNum" sz="quarter" idx="10"/>
          </p:nvPr>
        </p:nvSpPr>
        <p:spPr>
          <a:noFill/>
        </p:spPr>
        <p:txBody>
          <a:bodyPr/>
          <a:lstStyle/>
          <a:p>
            <a:r>
              <a:rPr lang="en-AU" smtClean="0">
                <a:solidFill>
                  <a:srgbClr val="948671"/>
                </a:solidFill>
              </a:rPr>
              <a:t>PG</a:t>
            </a:r>
            <a:fld id="{D19F7E83-42F4-44BF-8414-F2F846186231}" type="slidenum">
              <a:rPr lang="en-AU" smtClean="0">
                <a:solidFill>
                  <a:srgbClr val="948671"/>
                </a:solidFill>
              </a:rPr>
              <a:pPr/>
              <a:t>17</a:t>
            </a:fld>
            <a:endParaRPr lang="en-AU" smtClean="0">
              <a:solidFill>
                <a:srgbClr val="948671"/>
              </a:solidFill>
            </a:endParaRPr>
          </a:p>
        </p:txBody>
      </p:sp>
      <p:sp>
        <p:nvSpPr>
          <p:cNvPr id="8" name="Rectangle 3"/>
          <p:cNvSpPr txBox="1">
            <a:spLocks noChangeArrowheads="1"/>
          </p:cNvSpPr>
          <p:nvPr/>
        </p:nvSpPr>
        <p:spPr bwMode="black">
          <a:xfrm>
            <a:off x="755320" y="1236248"/>
            <a:ext cx="7789862" cy="502017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304800" indent="-304800" algn="l" rtl="0" eaLnBrk="0" fontAlgn="base" hangingPunct="0">
              <a:lnSpc>
                <a:spcPts val="2200"/>
              </a:lnSpc>
              <a:spcBef>
                <a:spcPct val="0"/>
              </a:spcBef>
              <a:spcAft>
                <a:spcPts val="900"/>
              </a:spcAft>
              <a:buFont typeface="Arial" charset="0"/>
              <a:buChar char="•"/>
              <a:defRPr sz="1600">
                <a:solidFill>
                  <a:schemeClr val="tx1"/>
                </a:solidFill>
                <a:latin typeface="+mn-lt"/>
                <a:ea typeface="+mn-ea"/>
                <a:cs typeface="+mn-cs"/>
              </a:defRPr>
            </a:lvl1pPr>
            <a:lvl2pPr marL="306388" indent="150813" algn="l" rtl="0" eaLnBrk="0" fontAlgn="base" hangingPunct="0">
              <a:lnSpc>
                <a:spcPts val="2200"/>
              </a:lnSpc>
              <a:spcBef>
                <a:spcPct val="0"/>
              </a:spcBef>
              <a:spcAft>
                <a:spcPts val="1200"/>
              </a:spcAft>
              <a:buFont typeface="Arial" charset="0"/>
              <a:defRPr sz="2000" cap="all">
                <a:solidFill>
                  <a:schemeClr val="tx1"/>
                </a:solidFill>
                <a:latin typeface="+mn-lt"/>
              </a:defRPr>
            </a:lvl2pPr>
            <a:lvl3pPr marL="307975" indent="606425" algn="l" rtl="0" eaLnBrk="0" fontAlgn="base" hangingPunct="0">
              <a:lnSpc>
                <a:spcPts val="2200"/>
              </a:lnSpc>
              <a:spcBef>
                <a:spcPct val="0"/>
              </a:spcBef>
              <a:spcAft>
                <a:spcPts val="900"/>
              </a:spcAft>
              <a:buClr>
                <a:schemeClr val="tx1"/>
              </a:buClr>
              <a:buFont typeface="Arial" charset="0"/>
              <a:defRPr sz="1600">
                <a:solidFill>
                  <a:schemeClr val="tx1"/>
                </a:solidFill>
                <a:latin typeface="+mn-lt"/>
              </a:defRPr>
            </a:lvl3pPr>
            <a:lvl4pPr marL="588963" indent="-279400" algn="l" rtl="0" eaLnBrk="0" fontAlgn="base" hangingPunct="0">
              <a:lnSpc>
                <a:spcPts val="2200"/>
              </a:lnSpc>
              <a:spcBef>
                <a:spcPct val="0"/>
              </a:spcBef>
              <a:spcAft>
                <a:spcPts val="900"/>
              </a:spcAft>
              <a:buFont typeface="Arial" charset="0"/>
              <a:buChar char="–"/>
              <a:defRPr sz="1600">
                <a:solidFill>
                  <a:schemeClr val="tx1"/>
                </a:solidFill>
                <a:latin typeface="+mn-lt"/>
              </a:defRPr>
            </a:lvl4pPr>
            <a:lvl5pPr marL="866775" indent="-276225" algn="l" rtl="0" eaLnBrk="0" fontAlgn="base" hangingPunct="0">
              <a:lnSpc>
                <a:spcPts val="2200"/>
              </a:lnSpc>
              <a:spcBef>
                <a:spcPct val="0"/>
              </a:spcBef>
              <a:spcAft>
                <a:spcPts val="900"/>
              </a:spcAft>
              <a:buFont typeface="Arial" charset="0"/>
              <a:buChar char="&gt;"/>
              <a:defRPr sz="1600">
                <a:solidFill>
                  <a:schemeClr val="tx1"/>
                </a:solidFill>
                <a:latin typeface="+mn-lt"/>
              </a:defRPr>
            </a:lvl5pPr>
            <a:lvl6pPr marL="1323975" indent="-276225" algn="l" rtl="0" fontAlgn="base">
              <a:lnSpc>
                <a:spcPts val="2200"/>
              </a:lnSpc>
              <a:spcBef>
                <a:spcPct val="0"/>
              </a:spcBef>
              <a:spcAft>
                <a:spcPts val="900"/>
              </a:spcAft>
              <a:buFont typeface="Arial" charset="0"/>
              <a:buChar char="-"/>
              <a:defRPr sz="1600">
                <a:solidFill>
                  <a:schemeClr val="tx1"/>
                </a:solidFill>
                <a:latin typeface="+mn-lt"/>
              </a:defRPr>
            </a:lvl6pPr>
            <a:lvl7pPr marL="1781175" indent="-276225" algn="l" rtl="0" fontAlgn="base">
              <a:lnSpc>
                <a:spcPts val="2200"/>
              </a:lnSpc>
              <a:spcBef>
                <a:spcPct val="0"/>
              </a:spcBef>
              <a:spcAft>
                <a:spcPts val="900"/>
              </a:spcAft>
              <a:buFont typeface="Arial" charset="0"/>
              <a:buChar char="-"/>
              <a:defRPr sz="1600">
                <a:solidFill>
                  <a:schemeClr val="tx1"/>
                </a:solidFill>
                <a:latin typeface="+mn-lt"/>
              </a:defRPr>
            </a:lvl7pPr>
            <a:lvl8pPr marL="2238375" indent="-276225" algn="l" rtl="0" fontAlgn="base">
              <a:lnSpc>
                <a:spcPts val="2200"/>
              </a:lnSpc>
              <a:spcBef>
                <a:spcPct val="0"/>
              </a:spcBef>
              <a:spcAft>
                <a:spcPts val="900"/>
              </a:spcAft>
              <a:buFont typeface="Arial" charset="0"/>
              <a:buChar char="-"/>
              <a:defRPr sz="1600">
                <a:solidFill>
                  <a:schemeClr val="tx1"/>
                </a:solidFill>
                <a:latin typeface="+mn-lt"/>
              </a:defRPr>
            </a:lvl8pPr>
            <a:lvl9pPr marL="2695575" indent="-276225" algn="l" rtl="0" fontAlgn="base">
              <a:lnSpc>
                <a:spcPts val="2200"/>
              </a:lnSpc>
              <a:spcBef>
                <a:spcPct val="0"/>
              </a:spcBef>
              <a:spcAft>
                <a:spcPts val="900"/>
              </a:spcAft>
              <a:buFont typeface="Arial" charset="0"/>
              <a:buChar char="-"/>
              <a:defRPr sz="1600">
                <a:solidFill>
                  <a:schemeClr val="tx1"/>
                </a:solidFill>
                <a:latin typeface="+mn-lt"/>
              </a:defRPr>
            </a:lvl9pPr>
          </a:lstStyle>
          <a:p>
            <a:pPr marL="0" indent="0">
              <a:buNone/>
            </a:pPr>
            <a:endParaRPr lang="en-AU" dirty="0"/>
          </a:p>
        </p:txBody>
      </p:sp>
      <p:graphicFrame>
        <p:nvGraphicFramePr>
          <p:cNvPr id="2" name="Table 1"/>
          <p:cNvGraphicFramePr>
            <a:graphicFrameLocks noGrp="1"/>
          </p:cNvGraphicFramePr>
          <p:nvPr>
            <p:extLst>
              <p:ext uri="{D42A27DB-BD31-4B8C-83A1-F6EECF244321}">
                <p14:modId xmlns:p14="http://schemas.microsoft.com/office/powerpoint/2010/main" val="910168509"/>
              </p:ext>
            </p:extLst>
          </p:nvPr>
        </p:nvGraphicFramePr>
        <p:xfrm>
          <a:off x="373487" y="1275728"/>
          <a:ext cx="8474299" cy="4815840"/>
        </p:xfrm>
        <a:graphic>
          <a:graphicData uri="http://schemas.openxmlformats.org/drawingml/2006/table">
            <a:tbl>
              <a:tblPr firstRow="1" bandRow="1">
                <a:tableStyleId>{5C22544A-7EE6-4342-B048-85BDC9FD1C3A}</a:tableStyleId>
              </a:tblPr>
              <a:tblGrid>
                <a:gridCol w="2125014"/>
                <a:gridCol w="6349285"/>
              </a:tblGrid>
              <a:tr h="370840">
                <a:tc>
                  <a:txBody>
                    <a:bodyPr/>
                    <a:lstStyle/>
                    <a:p>
                      <a:r>
                        <a:rPr lang="en-AU" dirty="0" smtClean="0"/>
                        <a:t>Topic</a:t>
                      </a:r>
                      <a:endParaRPr lang="en-AU" dirty="0"/>
                    </a:p>
                  </a:txBody>
                  <a:tcPr/>
                </a:tc>
                <a:tc>
                  <a:txBody>
                    <a:bodyPr/>
                    <a:lstStyle/>
                    <a:p>
                      <a:r>
                        <a:rPr lang="en-AU" dirty="0" smtClean="0"/>
                        <a:t>Issue</a:t>
                      </a:r>
                      <a:endParaRPr lang="en-AU" dirty="0"/>
                    </a:p>
                  </a:txBody>
                  <a:tcPr/>
                </a:tc>
              </a:tr>
              <a:tr h="370840">
                <a:tc>
                  <a:txBody>
                    <a:bodyPr/>
                    <a:lstStyle/>
                    <a:p>
                      <a:r>
                        <a:rPr lang="en-AU" sz="1400" b="1" dirty="0" smtClean="0"/>
                        <a:t>Consultation</a:t>
                      </a:r>
                      <a:endParaRPr lang="en-AU" sz="1400" b="1" dirty="0"/>
                    </a:p>
                  </a:txBody>
                  <a:tcPr/>
                </a:tc>
                <a:tc>
                  <a:txBody>
                    <a:bodyPr/>
                    <a:lstStyle/>
                    <a:p>
                      <a:r>
                        <a:rPr lang="en-AU" sz="1400" dirty="0" smtClean="0"/>
                        <a:t>AEMO stakeholder engagement strategy for consultation on procedures to be confirmed</a:t>
                      </a:r>
                      <a:endParaRPr lang="en-AU" sz="1400" dirty="0"/>
                    </a:p>
                  </a:txBody>
                  <a:tcPr/>
                </a:tc>
              </a:tr>
              <a:tr h="370840">
                <a:tc>
                  <a:txBody>
                    <a:bodyPr/>
                    <a:lstStyle/>
                    <a:p>
                      <a:r>
                        <a:rPr lang="en-AU" sz="1400" b="1" dirty="0" smtClean="0"/>
                        <a:t>Data cleansing request from COAG</a:t>
                      </a:r>
                      <a:endParaRPr lang="en-AU" sz="1400" b="1" dirty="0"/>
                    </a:p>
                  </a:txBody>
                  <a:tcPr/>
                </a:tc>
                <a:tc>
                  <a:txBody>
                    <a:bodyPr/>
                    <a:lstStyle/>
                    <a:p>
                      <a:r>
                        <a:rPr lang="en-AU" sz="1400" dirty="0" smtClean="0"/>
                        <a:t>Include the data cleansing activity into the program once approach determined.</a:t>
                      </a:r>
                      <a:endParaRPr lang="en-AU" sz="1400" dirty="0"/>
                    </a:p>
                  </a:txBody>
                  <a:tcPr/>
                </a:tc>
              </a:tr>
              <a:tr h="370840">
                <a:tc>
                  <a:txBody>
                    <a:bodyPr/>
                    <a:lstStyle/>
                    <a:p>
                      <a:r>
                        <a:rPr lang="en-AU" sz="1400" b="1" dirty="0" smtClean="0"/>
                        <a:t>Jurisdictional</a:t>
                      </a:r>
                      <a:r>
                        <a:rPr lang="en-AU" sz="1400" b="1" baseline="0" dirty="0" smtClean="0"/>
                        <a:t> matters</a:t>
                      </a:r>
                      <a:endParaRPr lang="en-AU" sz="1400" b="1" dirty="0"/>
                    </a:p>
                  </a:txBody>
                  <a:tcPr/>
                </a:tc>
                <a:tc>
                  <a:txBody>
                    <a:bodyPr/>
                    <a:lstStyle/>
                    <a:p>
                      <a:r>
                        <a:rPr lang="en-AU" sz="1400" dirty="0" smtClean="0"/>
                        <a:t>Obtain clarity on approach to Metrology Procedure drafting regarding tables of difference, harmonisation, etc.</a:t>
                      </a:r>
                      <a:endParaRPr lang="en-AU" sz="1400" dirty="0"/>
                    </a:p>
                  </a:txBody>
                  <a:tcPr/>
                </a:tc>
              </a:tr>
              <a:tr h="370840">
                <a:tc>
                  <a:txBody>
                    <a:bodyPr/>
                    <a:lstStyle/>
                    <a:p>
                      <a:r>
                        <a:rPr lang="en-AU" sz="1400" b="1" dirty="0" smtClean="0"/>
                        <a:t>Meter churn</a:t>
                      </a:r>
                      <a:endParaRPr lang="en-AU" sz="1400" b="1" dirty="0"/>
                    </a:p>
                  </a:txBody>
                  <a:tcPr/>
                </a:tc>
                <a:tc>
                  <a:txBody>
                    <a:bodyPr/>
                    <a:lstStyle/>
                    <a:p>
                      <a:r>
                        <a:rPr lang="en-AU" sz="1400" dirty="0" smtClean="0"/>
                        <a:t>Assess the impact</a:t>
                      </a:r>
                      <a:r>
                        <a:rPr lang="en-AU" sz="1400" baseline="0" dirty="0" smtClean="0"/>
                        <a:t> </a:t>
                      </a:r>
                      <a:r>
                        <a:rPr lang="en-AU" sz="1400" dirty="0" smtClean="0"/>
                        <a:t>of the Meter Replacement rule change</a:t>
                      </a:r>
                      <a:endParaRPr lang="en-AU" sz="1400" dirty="0"/>
                    </a:p>
                  </a:txBody>
                  <a:tcPr/>
                </a:tc>
              </a:tr>
              <a:tr h="370840">
                <a:tc>
                  <a:txBody>
                    <a:bodyPr/>
                    <a:lstStyle/>
                    <a:p>
                      <a:r>
                        <a:rPr lang="en-AU" sz="1400" b="1" dirty="0" smtClean="0"/>
                        <a:t>Procedure changes</a:t>
                      </a:r>
                      <a:endParaRPr lang="en-AU" sz="1400" b="1" dirty="0"/>
                    </a:p>
                  </a:txBody>
                  <a:tcPr/>
                </a:tc>
                <a:tc>
                  <a:txBody>
                    <a:bodyPr/>
                    <a:lstStyle/>
                    <a:p>
                      <a:r>
                        <a:rPr lang="en-AU" sz="1400" dirty="0" smtClean="0"/>
                        <a:t>Ensure references to RP are assessed for context when amending to MC </a:t>
                      </a:r>
                      <a:endParaRPr lang="en-AU" sz="1400" dirty="0"/>
                    </a:p>
                  </a:txBody>
                  <a:tcPr/>
                </a:tc>
              </a:tr>
              <a:tr h="370840">
                <a:tc>
                  <a:txBody>
                    <a:bodyPr/>
                    <a:lstStyle/>
                    <a:p>
                      <a:r>
                        <a:rPr lang="en-AU" sz="1400" b="1" dirty="0" smtClean="0"/>
                        <a:t>Sample metering</a:t>
                      </a:r>
                      <a:endParaRPr lang="en-AU" sz="1400" b="1" dirty="0"/>
                    </a:p>
                  </a:txBody>
                  <a:tcPr/>
                </a:tc>
                <a:tc>
                  <a:txBody>
                    <a:bodyPr/>
                    <a:lstStyle/>
                    <a:p>
                      <a:r>
                        <a:rPr lang="en-AU" sz="1400" dirty="0" smtClean="0"/>
                        <a:t>Ensure that the management of sample metering is considered in the Metrology procedure review</a:t>
                      </a:r>
                      <a:endParaRPr lang="en-AU" sz="1400" dirty="0"/>
                    </a:p>
                  </a:txBody>
                  <a:tcPr/>
                </a:tc>
              </a:tr>
              <a:tr h="370840">
                <a:tc>
                  <a:txBody>
                    <a:bodyPr/>
                    <a:lstStyle/>
                    <a:p>
                      <a:r>
                        <a:rPr lang="en-AU" sz="1400" b="1" dirty="0" smtClean="0"/>
                        <a:t>Remote disconnection &amp; reconnection</a:t>
                      </a:r>
                      <a:endParaRPr lang="en-AU" sz="1400" b="1" dirty="0"/>
                    </a:p>
                  </a:txBody>
                  <a:tcPr/>
                </a:tc>
                <a:tc>
                  <a:txBody>
                    <a:bodyPr/>
                    <a:lstStyle/>
                    <a:p>
                      <a:r>
                        <a:rPr lang="en-AU" sz="1400" dirty="0" smtClean="0"/>
                        <a:t>Determine requirements and method to progress discussions on operation of remote reconnection and remote disconnection service.</a:t>
                      </a:r>
                      <a:endParaRPr lang="en-AU" sz="1400" dirty="0"/>
                    </a:p>
                  </a:txBody>
                  <a:tcPr/>
                </a:tc>
              </a:tr>
              <a:tr h="370840">
                <a:tc>
                  <a:txBody>
                    <a:bodyPr/>
                    <a:lstStyle/>
                    <a:p>
                      <a:r>
                        <a:rPr lang="en-AU" sz="1400" b="1" baseline="0" dirty="0" smtClean="0"/>
                        <a:t>Program management</a:t>
                      </a:r>
                      <a:endParaRPr lang="en-AU" sz="1400" b="1" dirty="0"/>
                    </a:p>
                  </a:txBody>
                  <a:tcPr/>
                </a:tc>
                <a:tc>
                  <a:txBody>
                    <a:bodyPr/>
                    <a:lstStyle/>
                    <a:p>
                      <a:r>
                        <a:rPr lang="en-AU" sz="1400" dirty="0" smtClean="0"/>
                        <a:t>AEMO to confirm PM for the </a:t>
                      </a:r>
                      <a:r>
                        <a:rPr lang="en-AU" sz="1400" dirty="0" err="1" smtClean="0"/>
                        <a:t>PoC</a:t>
                      </a:r>
                      <a:r>
                        <a:rPr lang="en-AU" sz="1400" dirty="0" smtClean="0"/>
                        <a:t> program.</a:t>
                      </a:r>
                      <a:endParaRPr lang="en-AU" sz="1400" dirty="0"/>
                    </a:p>
                  </a:txBody>
                  <a:tcPr/>
                </a:tc>
              </a:tr>
              <a:tr h="370840">
                <a:tc>
                  <a:txBody>
                    <a:bodyPr/>
                    <a:lstStyle/>
                    <a:p>
                      <a:r>
                        <a:rPr lang="en-AU" sz="1400" b="1" dirty="0" smtClean="0"/>
                        <a:t>NECF 2 </a:t>
                      </a:r>
                      <a:endParaRPr lang="en-AU" sz="1400" b="1" dirty="0"/>
                    </a:p>
                  </a:txBody>
                  <a:tcPr/>
                </a:tc>
                <a:tc>
                  <a:txBody>
                    <a:bodyPr/>
                    <a:lstStyle/>
                    <a:p>
                      <a:r>
                        <a:rPr lang="en-AU" sz="1400" dirty="0" smtClean="0"/>
                        <a:t>Consider the inclusion of changes required to the MDFF for NECF2.</a:t>
                      </a:r>
                      <a:endParaRPr lang="en-AU" sz="1400" dirty="0"/>
                    </a:p>
                  </a:txBody>
                  <a:tcPr/>
                </a:tc>
              </a:tr>
              <a:tr h="370840">
                <a:tc>
                  <a:txBody>
                    <a:bodyPr/>
                    <a:lstStyle/>
                    <a:p>
                      <a:r>
                        <a:rPr lang="en-AU" sz="1400" b="1" dirty="0" smtClean="0"/>
                        <a:t>Type 4A requirements</a:t>
                      </a:r>
                      <a:endParaRPr lang="en-AU" sz="1400" b="1" dirty="0"/>
                    </a:p>
                  </a:txBody>
                  <a:tcPr/>
                </a:tc>
                <a:tc>
                  <a:txBody>
                    <a:bodyPr/>
                    <a:lstStyle/>
                    <a:p>
                      <a:r>
                        <a:rPr lang="en-AU" sz="1400" dirty="0" smtClean="0"/>
                        <a:t>Include requirements</a:t>
                      </a:r>
                      <a:r>
                        <a:rPr lang="en-AU" sz="1400" baseline="0" dirty="0" smtClean="0"/>
                        <a:t> for contestable “MRIM” installations (e.g. NSRDs)</a:t>
                      </a:r>
                      <a:endParaRPr lang="en-AU" sz="1400" dirty="0"/>
                    </a:p>
                  </a:txBody>
                  <a:tcPr/>
                </a:tc>
              </a:tr>
            </a:tbl>
          </a:graphicData>
        </a:graphic>
      </p:graphicFrame>
    </p:spTree>
    <p:extLst>
      <p:ext uri="{BB962C8B-B14F-4D97-AF65-F5344CB8AC3E}">
        <p14:creationId xmlns:p14="http://schemas.microsoft.com/office/powerpoint/2010/main" val="2141930517"/>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Date Placeholder 4"/>
          <p:cNvSpPr>
            <a:spLocks noGrp="1"/>
          </p:cNvSpPr>
          <p:nvPr>
            <p:ph type="dt" sz="quarter" idx="11"/>
          </p:nvPr>
        </p:nvSpPr>
        <p:spPr>
          <a:noFill/>
        </p:spPr>
        <p:txBody>
          <a:bodyPr/>
          <a:lstStyle/>
          <a:p>
            <a:r>
              <a:rPr lang="en-US" dirty="0" smtClean="0">
                <a:solidFill>
                  <a:srgbClr val="233C64"/>
                </a:solidFill>
              </a:rPr>
              <a:t>July 2015</a:t>
            </a:r>
            <a:endParaRPr lang="en-AU" dirty="0" smtClean="0">
              <a:solidFill>
                <a:srgbClr val="233C64"/>
              </a:solidFill>
            </a:endParaRPr>
          </a:p>
        </p:txBody>
      </p:sp>
      <p:sp>
        <p:nvSpPr>
          <p:cNvPr id="13315" name="Footer Placeholder 5"/>
          <p:cNvSpPr>
            <a:spLocks noGrp="1"/>
          </p:cNvSpPr>
          <p:nvPr>
            <p:ph type="ftr" sz="quarter" idx="12"/>
          </p:nvPr>
        </p:nvSpPr>
        <p:spPr>
          <a:noFill/>
        </p:spPr>
        <p:txBody>
          <a:bodyPr/>
          <a:lstStyle/>
          <a:p>
            <a:r>
              <a:rPr lang="en-AU" dirty="0" smtClean="0"/>
              <a:t>AEMO Workshop</a:t>
            </a:r>
            <a:endParaRPr lang="en-AU" dirty="0" smtClean="0">
              <a:solidFill>
                <a:srgbClr val="233C64"/>
              </a:solidFill>
            </a:endParaRPr>
          </a:p>
        </p:txBody>
      </p:sp>
      <p:sp>
        <p:nvSpPr>
          <p:cNvPr id="502786" name="Rectangle 2"/>
          <p:cNvSpPr>
            <a:spLocks noGrp="1" noChangeArrowheads="1"/>
          </p:cNvSpPr>
          <p:nvPr>
            <p:ph type="title"/>
          </p:nvPr>
        </p:nvSpPr>
        <p:spPr/>
        <p:txBody>
          <a:bodyPr/>
          <a:lstStyle/>
          <a:p>
            <a:pPr eaLnBrk="1" hangingPunct="1">
              <a:defRPr/>
            </a:pPr>
            <a:r>
              <a:rPr lang="en-AU" dirty="0" smtClean="0">
                <a:solidFill>
                  <a:srgbClr val="FFFFFF"/>
                </a:solidFill>
              </a:rPr>
              <a:t>Implementation – next steps</a:t>
            </a:r>
            <a:endParaRPr lang="en-AU" dirty="0"/>
          </a:p>
        </p:txBody>
      </p:sp>
      <p:sp>
        <p:nvSpPr>
          <p:cNvPr id="13318" name="Slide Number Placeholder 6"/>
          <p:cNvSpPr>
            <a:spLocks noGrp="1"/>
          </p:cNvSpPr>
          <p:nvPr>
            <p:ph type="sldNum" sz="quarter" idx="10"/>
          </p:nvPr>
        </p:nvSpPr>
        <p:spPr>
          <a:noFill/>
        </p:spPr>
        <p:txBody>
          <a:bodyPr/>
          <a:lstStyle/>
          <a:p>
            <a:r>
              <a:rPr lang="en-AU" smtClean="0">
                <a:solidFill>
                  <a:srgbClr val="948671"/>
                </a:solidFill>
              </a:rPr>
              <a:t>PG</a:t>
            </a:r>
            <a:fld id="{D19F7E83-42F4-44BF-8414-F2F846186231}" type="slidenum">
              <a:rPr lang="en-AU" smtClean="0">
                <a:solidFill>
                  <a:srgbClr val="948671"/>
                </a:solidFill>
              </a:rPr>
              <a:pPr/>
              <a:t>18</a:t>
            </a:fld>
            <a:endParaRPr lang="en-AU" smtClean="0">
              <a:solidFill>
                <a:srgbClr val="948671"/>
              </a:solidFill>
            </a:endParaRPr>
          </a:p>
        </p:txBody>
      </p:sp>
      <p:sp>
        <p:nvSpPr>
          <p:cNvPr id="8" name="Rectangle 3"/>
          <p:cNvSpPr txBox="1">
            <a:spLocks noChangeArrowheads="1"/>
          </p:cNvSpPr>
          <p:nvPr/>
        </p:nvSpPr>
        <p:spPr bwMode="black">
          <a:xfrm>
            <a:off x="755320" y="1236248"/>
            <a:ext cx="7789862" cy="502017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304800" indent="-304800" algn="l" rtl="0" eaLnBrk="0" fontAlgn="base" hangingPunct="0">
              <a:lnSpc>
                <a:spcPts val="2200"/>
              </a:lnSpc>
              <a:spcBef>
                <a:spcPct val="0"/>
              </a:spcBef>
              <a:spcAft>
                <a:spcPts val="900"/>
              </a:spcAft>
              <a:buFont typeface="Arial" charset="0"/>
              <a:buChar char="•"/>
              <a:defRPr sz="1600">
                <a:solidFill>
                  <a:schemeClr val="tx1"/>
                </a:solidFill>
                <a:latin typeface="+mn-lt"/>
                <a:ea typeface="+mn-ea"/>
                <a:cs typeface="+mn-cs"/>
              </a:defRPr>
            </a:lvl1pPr>
            <a:lvl2pPr marL="306388" indent="150813" algn="l" rtl="0" eaLnBrk="0" fontAlgn="base" hangingPunct="0">
              <a:lnSpc>
                <a:spcPts val="2200"/>
              </a:lnSpc>
              <a:spcBef>
                <a:spcPct val="0"/>
              </a:spcBef>
              <a:spcAft>
                <a:spcPts val="1200"/>
              </a:spcAft>
              <a:buFont typeface="Arial" charset="0"/>
              <a:defRPr sz="2000" cap="all">
                <a:solidFill>
                  <a:schemeClr val="tx1"/>
                </a:solidFill>
                <a:latin typeface="+mn-lt"/>
              </a:defRPr>
            </a:lvl2pPr>
            <a:lvl3pPr marL="307975" indent="606425" algn="l" rtl="0" eaLnBrk="0" fontAlgn="base" hangingPunct="0">
              <a:lnSpc>
                <a:spcPts val="2200"/>
              </a:lnSpc>
              <a:spcBef>
                <a:spcPct val="0"/>
              </a:spcBef>
              <a:spcAft>
                <a:spcPts val="900"/>
              </a:spcAft>
              <a:buClr>
                <a:schemeClr val="tx1"/>
              </a:buClr>
              <a:buFont typeface="Arial" charset="0"/>
              <a:defRPr sz="1600">
                <a:solidFill>
                  <a:schemeClr val="tx1"/>
                </a:solidFill>
                <a:latin typeface="+mn-lt"/>
              </a:defRPr>
            </a:lvl3pPr>
            <a:lvl4pPr marL="588963" indent="-279400" algn="l" rtl="0" eaLnBrk="0" fontAlgn="base" hangingPunct="0">
              <a:lnSpc>
                <a:spcPts val="2200"/>
              </a:lnSpc>
              <a:spcBef>
                <a:spcPct val="0"/>
              </a:spcBef>
              <a:spcAft>
                <a:spcPts val="900"/>
              </a:spcAft>
              <a:buFont typeface="Arial" charset="0"/>
              <a:buChar char="–"/>
              <a:defRPr sz="1600">
                <a:solidFill>
                  <a:schemeClr val="tx1"/>
                </a:solidFill>
                <a:latin typeface="+mn-lt"/>
              </a:defRPr>
            </a:lvl4pPr>
            <a:lvl5pPr marL="866775" indent="-276225" algn="l" rtl="0" eaLnBrk="0" fontAlgn="base" hangingPunct="0">
              <a:lnSpc>
                <a:spcPts val="2200"/>
              </a:lnSpc>
              <a:spcBef>
                <a:spcPct val="0"/>
              </a:spcBef>
              <a:spcAft>
                <a:spcPts val="900"/>
              </a:spcAft>
              <a:buFont typeface="Arial" charset="0"/>
              <a:buChar char="&gt;"/>
              <a:defRPr sz="1600">
                <a:solidFill>
                  <a:schemeClr val="tx1"/>
                </a:solidFill>
                <a:latin typeface="+mn-lt"/>
              </a:defRPr>
            </a:lvl5pPr>
            <a:lvl6pPr marL="1323975" indent="-276225" algn="l" rtl="0" fontAlgn="base">
              <a:lnSpc>
                <a:spcPts val="2200"/>
              </a:lnSpc>
              <a:spcBef>
                <a:spcPct val="0"/>
              </a:spcBef>
              <a:spcAft>
                <a:spcPts val="900"/>
              </a:spcAft>
              <a:buFont typeface="Arial" charset="0"/>
              <a:buChar char="-"/>
              <a:defRPr sz="1600">
                <a:solidFill>
                  <a:schemeClr val="tx1"/>
                </a:solidFill>
                <a:latin typeface="+mn-lt"/>
              </a:defRPr>
            </a:lvl6pPr>
            <a:lvl7pPr marL="1781175" indent="-276225" algn="l" rtl="0" fontAlgn="base">
              <a:lnSpc>
                <a:spcPts val="2200"/>
              </a:lnSpc>
              <a:spcBef>
                <a:spcPct val="0"/>
              </a:spcBef>
              <a:spcAft>
                <a:spcPts val="900"/>
              </a:spcAft>
              <a:buFont typeface="Arial" charset="0"/>
              <a:buChar char="-"/>
              <a:defRPr sz="1600">
                <a:solidFill>
                  <a:schemeClr val="tx1"/>
                </a:solidFill>
                <a:latin typeface="+mn-lt"/>
              </a:defRPr>
            </a:lvl7pPr>
            <a:lvl8pPr marL="2238375" indent="-276225" algn="l" rtl="0" fontAlgn="base">
              <a:lnSpc>
                <a:spcPts val="2200"/>
              </a:lnSpc>
              <a:spcBef>
                <a:spcPct val="0"/>
              </a:spcBef>
              <a:spcAft>
                <a:spcPts val="900"/>
              </a:spcAft>
              <a:buFont typeface="Arial" charset="0"/>
              <a:buChar char="-"/>
              <a:defRPr sz="1600">
                <a:solidFill>
                  <a:schemeClr val="tx1"/>
                </a:solidFill>
                <a:latin typeface="+mn-lt"/>
              </a:defRPr>
            </a:lvl8pPr>
            <a:lvl9pPr marL="2695575" indent="-276225" algn="l" rtl="0" fontAlgn="base">
              <a:lnSpc>
                <a:spcPts val="2200"/>
              </a:lnSpc>
              <a:spcBef>
                <a:spcPct val="0"/>
              </a:spcBef>
              <a:spcAft>
                <a:spcPts val="900"/>
              </a:spcAft>
              <a:buFont typeface="Arial" charset="0"/>
              <a:buChar char="-"/>
              <a:defRPr sz="1600">
                <a:solidFill>
                  <a:schemeClr val="tx1"/>
                </a:solidFill>
                <a:latin typeface="+mn-lt"/>
              </a:defRPr>
            </a:lvl9pPr>
          </a:lstStyle>
          <a:p>
            <a:endParaRPr lang="en-AU" dirty="0" smtClean="0"/>
          </a:p>
          <a:p>
            <a:r>
              <a:rPr lang="en-AU" dirty="0" smtClean="0"/>
              <a:t>Additional items may be added to the issues register as AEMO assesses feedback to the notes from the June working group meetings.</a:t>
            </a:r>
          </a:p>
          <a:p>
            <a:r>
              <a:rPr lang="en-AU" dirty="0" smtClean="0"/>
              <a:t>AEMO will assess the feedback provided at this forum and develop program for the period to November 2015.</a:t>
            </a:r>
          </a:p>
          <a:p>
            <a:r>
              <a:rPr lang="en-AU" dirty="0"/>
              <a:t>AEMO will continue to utilise the Retail Market Consultative Forum (RMCF) as the vehicle for communicating with stakeholders.</a:t>
            </a:r>
          </a:p>
          <a:p>
            <a:r>
              <a:rPr lang="en-AU" dirty="0"/>
              <a:t>The RMCF attendance and circulation list is open to all interested parties</a:t>
            </a:r>
            <a:r>
              <a:rPr lang="en-AU" dirty="0" smtClean="0"/>
              <a:t>.</a:t>
            </a:r>
          </a:p>
          <a:p>
            <a:endParaRPr lang="en-AU" dirty="0"/>
          </a:p>
          <a:p>
            <a:r>
              <a:rPr lang="en-AU" dirty="0" smtClean="0"/>
              <a:t>Questions regarding:</a:t>
            </a:r>
          </a:p>
          <a:p>
            <a:pPr lvl="3">
              <a:buFont typeface="Wingdings" panose="05000000000000000000" pitchFamily="2" charset="2"/>
              <a:buChar char="Ø"/>
            </a:pPr>
            <a:r>
              <a:rPr lang="en-AU" dirty="0">
                <a:solidFill>
                  <a:srgbClr val="233C64"/>
                </a:solidFill>
              </a:rPr>
              <a:t>RMCF?</a:t>
            </a:r>
          </a:p>
          <a:p>
            <a:pPr lvl="3">
              <a:buFont typeface="Wingdings" panose="05000000000000000000" pitchFamily="2" charset="2"/>
              <a:buChar char="Ø"/>
            </a:pPr>
            <a:r>
              <a:rPr lang="en-AU" dirty="0">
                <a:solidFill>
                  <a:srgbClr val="233C64"/>
                </a:solidFill>
              </a:rPr>
              <a:t>Issues register?</a:t>
            </a:r>
          </a:p>
          <a:p>
            <a:endParaRPr lang="en-AU" dirty="0"/>
          </a:p>
          <a:p>
            <a:endParaRPr lang="en-AU" dirty="0" smtClean="0"/>
          </a:p>
          <a:p>
            <a:endParaRPr lang="en-AU" dirty="0"/>
          </a:p>
        </p:txBody>
      </p:sp>
    </p:spTree>
    <p:extLst>
      <p:ext uri="{BB962C8B-B14F-4D97-AF65-F5344CB8AC3E}">
        <p14:creationId xmlns:p14="http://schemas.microsoft.com/office/powerpoint/2010/main" val="993036084"/>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Date Placeholder 4"/>
          <p:cNvSpPr>
            <a:spLocks noGrp="1"/>
          </p:cNvSpPr>
          <p:nvPr>
            <p:ph type="dt" sz="quarter" idx="11"/>
          </p:nvPr>
        </p:nvSpPr>
        <p:spPr>
          <a:noFill/>
        </p:spPr>
        <p:txBody>
          <a:bodyPr/>
          <a:lstStyle/>
          <a:p>
            <a:r>
              <a:rPr lang="en-US" dirty="0" smtClean="0">
                <a:solidFill>
                  <a:srgbClr val="233C64"/>
                </a:solidFill>
              </a:rPr>
              <a:t>July </a:t>
            </a:r>
            <a:r>
              <a:rPr lang="en-US" dirty="0">
                <a:solidFill>
                  <a:srgbClr val="233C64"/>
                </a:solidFill>
              </a:rPr>
              <a:t>2015</a:t>
            </a:r>
            <a:endParaRPr lang="en-AU" dirty="0">
              <a:solidFill>
                <a:srgbClr val="233C64"/>
              </a:solidFill>
            </a:endParaRPr>
          </a:p>
        </p:txBody>
      </p:sp>
      <p:sp>
        <p:nvSpPr>
          <p:cNvPr id="13315" name="Footer Placeholder 5"/>
          <p:cNvSpPr>
            <a:spLocks noGrp="1"/>
          </p:cNvSpPr>
          <p:nvPr>
            <p:ph type="ftr" sz="quarter" idx="12"/>
          </p:nvPr>
        </p:nvSpPr>
        <p:spPr>
          <a:noFill/>
        </p:spPr>
        <p:txBody>
          <a:bodyPr/>
          <a:lstStyle/>
          <a:p>
            <a:r>
              <a:rPr lang="en-AU" dirty="0" smtClean="0">
                <a:solidFill>
                  <a:srgbClr val="233C64"/>
                </a:solidFill>
              </a:rPr>
              <a:t>AEMO Workshop</a:t>
            </a:r>
          </a:p>
        </p:txBody>
      </p:sp>
      <p:sp>
        <p:nvSpPr>
          <p:cNvPr id="502786" name="Rectangle 2"/>
          <p:cNvSpPr>
            <a:spLocks noGrp="1" noChangeArrowheads="1"/>
          </p:cNvSpPr>
          <p:nvPr>
            <p:ph type="title"/>
          </p:nvPr>
        </p:nvSpPr>
        <p:spPr/>
        <p:txBody>
          <a:bodyPr/>
          <a:lstStyle/>
          <a:p>
            <a:pPr eaLnBrk="1" hangingPunct="1">
              <a:defRPr/>
            </a:pPr>
            <a:r>
              <a:rPr lang="en-AU" dirty="0" smtClean="0"/>
              <a:t>Power of choice </a:t>
            </a:r>
            <a:r>
              <a:rPr lang="en-AU" dirty="0" err="1" smtClean="0"/>
              <a:t>implementaiton</a:t>
            </a:r>
            <a:endParaRPr lang="en-AU" dirty="0"/>
          </a:p>
        </p:txBody>
      </p:sp>
      <p:sp>
        <p:nvSpPr>
          <p:cNvPr id="13318" name="Slide Number Placeholder 6"/>
          <p:cNvSpPr>
            <a:spLocks noGrp="1"/>
          </p:cNvSpPr>
          <p:nvPr>
            <p:ph type="sldNum" sz="quarter" idx="10"/>
          </p:nvPr>
        </p:nvSpPr>
        <p:spPr>
          <a:noFill/>
        </p:spPr>
        <p:txBody>
          <a:bodyPr/>
          <a:lstStyle/>
          <a:p>
            <a:r>
              <a:rPr lang="en-AU" smtClean="0">
                <a:solidFill>
                  <a:srgbClr val="948671"/>
                </a:solidFill>
              </a:rPr>
              <a:t>PG</a:t>
            </a:r>
            <a:fld id="{D19F7E83-42F4-44BF-8414-F2F846186231}" type="slidenum">
              <a:rPr lang="en-AU" smtClean="0">
                <a:solidFill>
                  <a:srgbClr val="948671"/>
                </a:solidFill>
              </a:rPr>
              <a:pPr/>
              <a:t>19</a:t>
            </a:fld>
            <a:endParaRPr lang="en-AU" smtClean="0">
              <a:solidFill>
                <a:srgbClr val="948671"/>
              </a:solidFill>
            </a:endParaRPr>
          </a:p>
        </p:txBody>
      </p:sp>
      <p:sp>
        <p:nvSpPr>
          <p:cNvPr id="8" name="Rectangle 3"/>
          <p:cNvSpPr txBox="1">
            <a:spLocks noChangeArrowheads="1"/>
          </p:cNvSpPr>
          <p:nvPr/>
        </p:nvSpPr>
        <p:spPr bwMode="black">
          <a:xfrm>
            <a:off x="755320" y="1236248"/>
            <a:ext cx="7789862" cy="44989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304800" indent="-304800" algn="l" rtl="0" eaLnBrk="0" fontAlgn="base" hangingPunct="0">
              <a:lnSpc>
                <a:spcPts val="2200"/>
              </a:lnSpc>
              <a:spcBef>
                <a:spcPct val="0"/>
              </a:spcBef>
              <a:spcAft>
                <a:spcPts val="900"/>
              </a:spcAft>
              <a:buFont typeface="Arial" charset="0"/>
              <a:buChar char="•"/>
              <a:defRPr sz="1600">
                <a:solidFill>
                  <a:schemeClr val="tx1"/>
                </a:solidFill>
                <a:latin typeface="+mn-lt"/>
                <a:ea typeface="+mn-ea"/>
                <a:cs typeface="+mn-cs"/>
              </a:defRPr>
            </a:lvl1pPr>
            <a:lvl2pPr marL="306388" indent="150813" algn="l" rtl="0" eaLnBrk="0" fontAlgn="base" hangingPunct="0">
              <a:lnSpc>
                <a:spcPts val="2200"/>
              </a:lnSpc>
              <a:spcBef>
                <a:spcPct val="0"/>
              </a:spcBef>
              <a:spcAft>
                <a:spcPts val="1200"/>
              </a:spcAft>
              <a:buFont typeface="Arial" charset="0"/>
              <a:defRPr sz="2000" cap="all">
                <a:solidFill>
                  <a:schemeClr val="tx1"/>
                </a:solidFill>
                <a:latin typeface="+mn-lt"/>
              </a:defRPr>
            </a:lvl2pPr>
            <a:lvl3pPr marL="307975" indent="606425" algn="l" rtl="0" eaLnBrk="0" fontAlgn="base" hangingPunct="0">
              <a:lnSpc>
                <a:spcPts val="2200"/>
              </a:lnSpc>
              <a:spcBef>
                <a:spcPct val="0"/>
              </a:spcBef>
              <a:spcAft>
                <a:spcPts val="900"/>
              </a:spcAft>
              <a:buClr>
                <a:schemeClr val="tx1"/>
              </a:buClr>
              <a:buFont typeface="Arial" charset="0"/>
              <a:defRPr sz="1600">
                <a:solidFill>
                  <a:schemeClr val="tx1"/>
                </a:solidFill>
                <a:latin typeface="+mn-lt"/>
              </a:defRPr>
            </a:lvl3pPr>
            <a:lvl4pPr marL="588963" indent="-279400" algn="l" rtl="0" eaLnBrk="0" fontAlgn="base" hangingPunct="0">
              <a:lnSpc>
                <a:spcPts val="2200"/>
              </a:lnSpc>
              <a:spcBef>
                <a:spcPct val="0"/>
              </a:spcBef>
              <a:spcAft>
                <a:spcPts val="900"/>
              </a:spcAft>
              <a:buFont typeface="Arial" charset="0"/>
              <a:buChar char="–"/>
              <a:defRPr sz="1600">
                <a:solidFill>
                  <a:schemeClr val="tx1"/>
                </a:solidFill>
                <a:latin typeface="+mn-lt"/>
              </a:defRPr>
            </a:lvl4pPr>
            <a:lvl5pPr marL="866775" indent="-276225" algn="l" rtl="0" eaLnBrk="0" fontAlgn="base" hangingPunct="0">
              <a:lnSpc>
                <a:spcPts val="2200"/>
              </a:lnSpc>
              <a:spcBef>
                <a:spcPct val="0"/>
              </a:spcBef>
              <a:spcAft>
                <a:spcPts val="900"/>
              </a:spcAft>
              <a:buFont typeface="Arial" charset="0"/>
              <a:buChar char="&gt;"/>
              <a:defRPr sz="1600">
                <a:solidFill>
                  <a:schemeClr val="tx1"/>
                </a:solidFill>
                <a:latin typeface="+mn-lt"/>
              </a:defRPr>
            </a:lvl5pPr>
            <a:lvl6pPr marL="1323975" indent="-276225" algn="l" rtl="0" fontAlgn="base">
              <a:lnSpc>
                <a:spcPts val="2200"/>
              </a:lnSpc>
              <a:spcBef>
                <a:spcPct val="0"/>
              </a:spcBef>
              <a:spcAft>
                <a:spcPts val="900"/>
              </a:spcAft>
              <a:buFont typeface="Arial" charset="0"/>
              <a:buChar char="-"/>
              <a:defRPr sz="1600">
                <a:solidFill>
                  <a:schemeClr val="tx1"/>
                </a:solidFill>
                <a:latin typeface="+mn-lt"/>
              </a:defRPr>
            </a:lvl6pPr>
            <a:lvl7pPr marL="1781175" indent="-276225" algn="l" rtl="0" fontAlgn="base">
              <a:lnSpc>
                <a:spcPts val="2200"/>
              </a:lnSpc>
              <a:spcBef>
                <a:spcPct val="0"/>
              </a:spcBef>
              <a:spcAft>
                <a:spcPts val="900"/>
              </a:spcAft>
              <a:buFont typeface="Arial" charset="0"/>
              <a:buChar char="-"/>
              <a:defRPr sz="1600">
                <a:solidFill>
                  <a:schemeClr val="tx1"/>
                </a:solidFill>
                <a:latin typeface="+mn-lt"/>
              </a:defRPr>
            </a:lvl7pPr>
            <a:lvl8pPr marL="2238375" indent="-276225" algn="l" rtl="0" fontAlgn="base">
              <a:lnSpc>
                <a:spcPts val="2200"/>
              </a:lnSpc>
              <a:spcBef>
                <a:spcPct val="0"/>
              </a:spcBef>
              <a:spcAft>
                <a:spcPts val="900"/>
              </a:spcAft>
              <a:buFont typeface="Arial" charset="0"/>
              <a:buChar char="-"/>
              <a:defRPr sz="1600">
                <a:solidFill>
                  <a:schemeClr val="tx1"/>
                </a:solidFill>
                <a:latin typeface="+mn-lt"/>
              </a:defRPr>
            </a:lvl8pPr>
            <a:lvl9pPr marL="2695575" indent="-276225" algn="l" rtl="0" fontAlgn="base">
              <a:lnSpc>
                <a:spcPts val="2200"/>
              </a:lnSpc>
              <a:spcBef>
                <a:spcPct val="0"/>
              </a:spcBef>
              <a:spcAft>
                <a:spcPts val="900"/>
              </a:spcAft>
              <a:buFont typeface="Arial" charset="0"/>
              <a:buChar char="-"/>
              <a:defRPr sz="1600">
                <a:solidFill>
                  <a:schemeClr val="tx1"/>
                </a:solidFill>
                <a:latin typeface="+mn-lt"/>
              </a:defRPr>
            </a:lvl9pPr>
          </a:lstStyle>
          <a:p>
            <a:pPr algn="ctr">
              <a:buFont typeface="Arial" charset="0"/>
              <a:buNone/>
            </a:pPr>
            <a:endParaRPr lang="en-AU" sz="3200" b="1" kern="0" dirty="0" smtClean="0">
              <a:solidFill>
                <a:srgbClr val="233C64"/>
              </a:solidFill>
            </a:endParaRPr>
          </a:p>
          <a:p>
            <a:pPr algn="ctr">
              <a:buFont typeface="Arial" charset="0"/>
              <a:buNone/>
            </a:pPr>
            <a:endParaRPr lang="en-AU" sz="3200" b="1" kern="0" dirty="0">
              <a:solidFill>
                <a:srgbClr val="233C64"/>
              </a:solidFill>
            </a:endParaRPr>
          </a:p>
          <a:p>
            <a:pPr algn="ctr">
              <a:buFont typeface="Arial" charset="0"/>
              <a:buNone/>
            </a:pPr>
            <a:endParaRPr lang="en-AU" sz="3200" b="1" kern="0" dirty="0" smtClean="0">
              <a:solidFill>
                <a:srgbClr val="233C64"/>
              </a:solidFill>
            </a:endParaRPr>
          </a:p>
          <a:p>
            <a:pPr algn="ctr">
              <a:buFont typeface="Arial" charset="0"/>
              <a:buNone/>
            </a:pPr>
            <a:endParaRPr lang="en-AU" sz="3200" b="1" kern="0" dirty="0">
              <a:solidFill>
                <a:srgbClr val="233C64"/>
              </a:solidFill>
            </a:endParaRPr>
          </a:p>
          <a:p>
            <a:pPr algn="ctr">
              <a:buFont typeface="Arial" charset="0"/>
              <a:buNone/>
            </a:pPr>
            <a:endParaRPr lang="en-AU" sz="3200" b="1" kern="0" dirty="0" smtClean="0">
              <a:solidFill>
                <a:srgbClr val="233C64"/>
              </a:solidFill>
            </a:endParaRPr>
          </a:p>
          <a:p>
            <a:pPr algn="ctr">
              <a:buFont typeface="Arial" charset="0"/>
              <a:buNone/>
            </a:pPr>
            <a:r>
              <a:rPr lang="en-AU" sz="3200" b="1" kern="0" dirty="0" smtClean="0">
                <a:solidFill>
                  <a:srgbClr val="233C64"/>
                </a:solidFill>
              </a:rPr>
              <a:t>Questions?</a:t>
            </a:r>
            <a:endParaRPr lang="en-AU" sz="3200" kern="0" dirty="0" smtClean="0">
              <a:solidFill>
                <a:srgbClr val="233C64"/>
              </a:solidFill>
            </a:endParaRPr>
          </a:p>
          <a:p>
            <a:endParaRPr lang="en-AU" kern="0" dirty="0" smtClean="0">
              <a:solidFill>
                <a:srgbClr val="233C64"/>
              </a:solidFill>
            </a:endParaRPr>
          </a:p>
          <a:p>
            <a:pPr>
              <a:buFont typeface="Arial" charset="0"/>
              <a:buNone/>
            </a:pPr>
            <a:endParaRPr lang="en-AU" kern="0" dirty="0" smtClean="0">
              <a:solidFill>
                <a:srgbClr val="233C64"/>
              </a:solidFill>
            </a:endParaRPr>
          </a:p>
        </p:txBody>
      </p:sp>
    </p:spTree>
    <p:extLst>
      <p:ext uri="{BB962C8B-B14F-4D97-AF65-F5344CB8AC3E}">
        <p14:creationId xmlns:p14="http://schemas.microsoft.com/office/powerpoint/2010/main" val="548013566"/>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Power of Choice Implementation</a:t>
            </a:r>
            <a:endParaRPr lang="en-AU" sz="1600" dirty="0"/>
          </a:p>
        </p:txBody>
      </p:sp>
      <p:sp>
        <p:nvSpPr>
          <p:cNvPr id="18435" name="Content Placeholder 2"/>
          <p:cNvSpPr>
            <a:spLocks noGrp="1"/>
          </p:cNvSpPr>
          <p:nvPr>
            <p:ph idx="1"/>
          </p:nvPr>
        </p:nvSpPr>
        <p:spPr>
          <a:xfrm>
            <a:off x="723013" y="1438275"/>
            <a:ext cx="7651049" cy="4273550"/>
          </a:xfrm>
        </p:spPr>
        <p:txBody>
          <a:bodyPr/>
          <a:lstStyle/>
          <a:p>
            <a:pPr eaLnBrk="1" hangingPunct="1"/>
            <a:endParaRPr lang="en-AU" b="1" dirty="0" smtClean="0"/>
          </a:p>
          <a:p>
            <a:pPr eaLnBrk="1" hangingPunct="1">
              <a:buNone/>
            </a:pPr>
            <a:endParaRPr lang="en-AU" b="1" dirty="0" smtClean="0"/>
          </a:p>
          <a:p>
            <a:pPr eaLnBrk="1" hangingPunct="1">
              <a:buFont typeface="Arial" charset="0"/>
              <a:buNone/>
            </a:pPr>
            <a:endParaRPr lang="en-AU" b="1" dirty="0" smtClean="0"/>
          </a:p>
          <a:p>
            <a:pPr eaLnBrk="1" hangingPunct="1">
              <a:buFont typeface="Arial" charset="0"/>
              <a:buNone/>
            </a:pPr>
            <a:endParaRPr lang="en-AU" dirty="0" smtClean="0"/>
          </a:p>
        </p:txBody>
      </p:sp>
      <p:sp>
        <p:nvSpPr>
          <p:cNvPr id="15364" name="Date Placeholder 3"/>
          <p:cNvSpPr>
            <a:spLocks noGrp="1"/>
          </p:cNvSpPr>
          <p:nvPr>
            <p:ph type="dt" sz="quarter" idx="10"/>
          </p:nvPr>
        </p:nvSpPr>
        <p:spPr>
          <a:noFill/>
        </p:spPr>
        <p:txBody>
          <a:bodyPr/>
          <a:lstStyle/>
          <a:p>
            <a:r>
              <a:rPr lang="en-US" dirty="0" smtClean="0">
                <a:solidFill>
                  <a:srgbClr val="233C64"/>
                </a:solidFill>
              </a:rPr>
              <a:t>July 2015</a:t>
            </a:r>
            <a:endParaRPr lang="en-AU" dirty="0" smtClean="0">
              <a:solidFill>
                <a:srgbClr val="233C64"/>
              </a:solidFill>
            </a:endParaRPr>
          </a:p>
        </p:txBody>
      </p:sp>
      <p:sp>
        <p:nvSpPr>
          <p:cNvPr id="15365" name="Footer Placeholder 4"/>
          <p:cNvSpPr>
            <a:spLocks noGrp="1"/>
          </p:cNvSpPr>
          <p:nvPr>
            <p:ph type="ftr" sz="quarter" idx="11"/>
          </p:nvPr>
        </p:nvSpPr>
        <p:spPr>
          <a:noFill/>
        </p:spPr>
        <p:txBody>
          <a:bodyPr/>
          <a:lstStyle/>
          <a:p>
            <a:r>
              <a:rPr lang="en-AU" dirty="0" smtClean="0"/>
              <a:t>AEMO Workshop</a:t>
            </a:r>
            <a:endParaRPr lang="en-AU" dirty="0" smtClean="0">
              <a:solidFill>
                <a:srgbClr val="233C64"/>
              </a:solidFill>
            </a:endParaRPr>
          </a:p>
        </p:txBody>
      </p:sp>
      <p:sp>
        <p:nvSpPr>
          <p:cNvPr id="6" name="Content Placeholder 2"/>
          <p:cNvSpPr txBox="1">
            <a:spLocks/>
          </p:cNvSpPr>
          <p:nvPr/>
        </p:nvSpPr>
        <p:spPr bwMode="white">
          <a:xfrm>
            <a:off x="709163" y="1555050"/>
            <a:ext cx="7651049" cy="4273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342900" indent="-342900" eaLnBrk="0" hangingPunct="0">
              <a:lnSpc>
                <a:spcPts val="2400"/>
              </a:lnSpc>
              <a:spcAft>
                <a:spcPts val="900"/>
              </a:spcAft>
              <a:buFont typeface="Arial" charset="0"/>
              <a:buChar char="•"/>
              <a:tabLst>
                <a:tab pos="4659313" algn="l"/>
              </a:tabLst>
              <a:defRPr/>
            </a:pPr>
            <a:r>
              <a:rPr lang="en-AU" sz="2400" dirty="0" smtClean="0">
                <a:solidFill>
                  <a:srgbClr val="FFFFFF"/>
                </a:solidFill>
              </a:rPr>
              <a:t>Program plan update and discussion</a:t>
            </a:r>
            <a:endParaRPr lang="en-AU" sz="2400" dirty="0">
              <a:solidFill>
                <a:srgbClr val="FFFFFF"/>
              </a:solidFill>
            </a:endParaRPr>
          </a:p>
          <a:p>
            <a:pPr marL="342900" indent="-342900" eaLnBrk="0" hangingPunct="0">
              <a:lnSpc>
                <a:spcPts val="2400"/>
              </a:lnSpc>
              <a:spcAft>
                <a:spcPts val="900"/>
              </a:spcAft>
              <a:buFont typeface="Arial" charset="0"/>
              <a:buChar char="•"/>
              <a:tabLst>
                <a:tab pos="4659313" algn="l"/>
              </a:tabLst>
              <a:defRPr/>
            </a:pPr>
            <a:r>
              <a:rPr lang="en-AU" sz="2400" dirty="0" smtClean="0">
                <a:solidFill>
                  <a:srgbClr val="FFFFFF"/>
                </a:solidFill>
              </a:rPr>
              <a:t>Work planning (July to November 2015)</a:t>
            </a:r>
            <a:endParaRPr lang="en-AU" sz="2400" dirty="0">
              <a:solidFill>
                <a:srgbClr val="FFFFFF"/>
              </a:solidFill>
            </a:endParaRPr>
          </a:p>
          <a:p>
            <a:pPr marL="342900" indent="-342900" eaLnBrk="0" hangingPunct="0">
              <a:lnSpc>
                <a:spcPts val="2400"/>
              </a:lnSpc>
              <a:spcAft>
                <a:spcPts val="900"/>
              </a:spcAft>
              <a:buFont typeface="Arial" charset="0"/>
              <a:buChar char="•"/>
              <a:tabLst>
                <a:tab pos="4659313" algn="l"/>
              </a:tabLst>
              <a:defRPr/>
            </a:pPr>
            <a:r>
              <a:rPr lang="en-AU" sz="2400" dirty="0" smtClean="0">
                <a:solidFill>
                  <a:srgbClr val="FFFFFF"/>
                </a:solidFill>
              </a:rPr>
              <a:t>Summary of stakeholder feedback to date and issues register</a:t>
            </a:r>
            <a:endParaRPr lang="en-AU" sz="2400" dirty="0">
              <a:solidFill>
                <a:srgbClr val="FFFFFF"/>
              </a:solidFill>
            </a:endParaRPr>
          </a:p>
          <a:p>
            <a:pPr marL="342900" indent="-342900" eaLnBrk="0" hangingPunct="0">
              <a:lnSpc>
                <a:spcPts val="2400"/>
              </a:lnSpc>
              <a:spcAft>
                <a:spcPts val="900"/>
              </a:spcAft>
              <a:buFont typeface="Arial" charset="0"/>
              <a:buChar char="•"/>
              <a:tabLst>
                <a:tab pos="4659313" algn="l"/>
              </a:tabLst>
              <a:defRPr/>
            </a:pPr>
            <a:r>
              <a:rPr lang="en-AU" sz="2400" dirty="0">
                <a:solidFill>
                  <a:srgbClr val="FFFFFF"/>
                </a:solidFill>
              </a:rPr>
              <a:t>Questions</a:t>
            </a:r>
          </a:p>
          <a:p>
            <a:pPr marL="342900" indent="-342900" eaLnBrk="0" hangingPunct="0">
              <a:lnSpc>
                <a:spcPts val="2400"/>
              </a:lnSpc>
              <a:spcAft>
                <a:spcPts val="900"/>
              </a:spcAft>
              <a:buFont typeface="Arial" charset="0"/>
              <a:buChar char="•"/>
              <a:tabLst>
                <a:tab pos="4659313" algn="l"/>
              </a:tabLst>
              <a:defRPr/>
            </a:pPr>
            <a:endParaRPr lang="en-AU" kern="0" dirty="0" smtClean="0">
              <a:solidFill>
                <a:srgbClr val="FFFFFF"/>
              </a:solidFill>
              <a:latin typeface="Arial"/>
            </a:endParaRPr>
          </a:p>
          <a:p>
            <a:pPr marL="342900" indent="-342900" eaLnBrk="0" hangingPunct="0">
              <a:lnSpc>
                <a:spcPts val="2400"/>
              </a:lnSpc>
              <a:spcAft>
                <a:spcPts val="900"/>
              </a:spcAft>
              <a:buFont typeface="Arial" charset="0"/>
              <a:buChar char="•"/>
              <a:tabLst>
                <a:tab pos="4659313" algn="l"/>
              </a:tabLst>
              <a:defRPr/>
            </a:pPr>
            <a:endParaRPr lang="en-AU" kern="0" dirty="0" smtClean="0">
              <a:solidFill>
                <a:srgbClr val="FFFFFF"/>
              </a:solidFill>
              <a:latin typeface="Arial"/>
            </a:endParaRPr>
          </a:p>
          <a:p>
            <a:pPr marL="342900" indent="-342900" eaLnBrk="0" hangingPunct="0">
              <a:lnSpc>
                <a:spcPts val="2400"/>
              </a:lnSpc>
              <a:spcAft>
                <a:spcPts val="900"/>
              </a:spcAft>
              <a:buFont typeface="Arial" charset="0"/>
              <a:buNone/>
              <a:tabLst>
                <a:tab pos="4659313" algn="l"/>
              </a:tabLst>
              <a:defRPr/>
            </a:pPr>
            <a:endParaRPr lang="en-AU" kern="0" dirty="0" smtClean="0">
              <a:solidFill>
                <a:srgbClr val="FFFFFF"/>
              </a:solidFill>
              <a:latin typeface="Arial"/>
            </a:endParaRPr>
          </a:p>
        </p:txBody>
      </p:sp>
    </p:spTree>
    <p:extLst>
      <p:ext uri="{BB962C8B-B14F-4D97-AF65-F5344CB8AC3E}">
        <p14:creationId xmlns:p14="http://schemas.microsoft.com/office/powerpoint/2010/main" val="32250598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0515" y="2398795"/>
            <a:ext cx="5554071" cy="941127"/>
          </a:xfrm>
        </p:spPr>
        <p:txBody>
          <a:bodyPr/>
          <a:lstStyle/>
          <a:p>
            <a:pPr algn="ctr"/>
            <a:endParaRPr lang="en-AU" sz="6000" dirty="0" smtClean="0"/>
          </a:p>
        </p:txBody>
      </p:sp>
      <p:sp>
        <p:nvSpPr>
          <p:cNvPr id="22531" name="Date Placeholder 3"/>
          <p:cNvSpPr>
            <a:spLocks noGrp="1"/>
          </p:cNvSpPr>
          <p:nvPr>
            <p:ph type="dt" sz="quarter" idx="10"/>
          </p:nvPr>
        </p:nvSpPr>
        <p:spPr>
          <a:noFill/>
        </p:spPr>
        <p:txBody>
          <a:bodyPr/>
          <a:lstStyle/>
          <a:p>
            <a:r>
              <a:rPr lang="en-US" dirty="0" smtClean="0">
                <a:solidFill>
                  <a:srgbClr val="233C64"/>
                </a:solidFill>
              </a:rPr>
              <a:t>July </a:t>
            </a:r>
            <a:r>
              <a:rPr lang="en-US" dirty="0">
                <a:solidFill>
                  <a:srgbClr val="233C64"/>
                </a:solidFill>
              </a:rPr>
              <a:t>2015</a:t>
            </a:r>
            <a:endParaRPr lang="en-AU" dirty="0">
              <a:solidFill>
                <a:srgbClr val="233C64"/>
              </a:solidFill>
            </a:endParaRPr>
          </a:p>
        </p:txBody>
      </p:sp>
      <p:sp>
        <p:nvSpPr>
          <p:cNvPr id="22532" name="Footer Placeholder 4"/>
          <p:cNvSpPr>
            <a:spLocks noGrp="1"/>
          </p:cNvSpPr>
          <p:nvPr>
            <p:ph type="ftr" sz="quarter" idx="11"/>
          </p:nvPr>
        </p:nvSpPr>
        <p:spPr>
          <a:noFill/>
        </p:spPr>
        <p:txBody>
          <a:bodyPr/>
          <a:lstStyle/>
          <a:p>
            <a:r>
              <a:rPr lang="en-AU" dirty="0" smtClean="0"/>
              <a:t>AEMO Workshop</a:t>
            </a:r>
          </a:p>
        </p:txBody>
      </p:sp>
      <p:sp>
        <p:nvSpPr>
          <p:cNvPr id="5" name="Rectangle 4"/>
          <p:cNvSpPr/>
          <p:nvPr/>
        </p:nvSpPr>
        <p:spPr>
          <a:xfrm>
            <a:off x="1627833" y="3927927"/>
            <a:ext cx="7144378" cy="923330"/>
          </a:xfrm>
          <a:prstGeom prst="rect">
            <a:avLst/>
          </a:prstGeom>
        </p:spPr>
        <p:txBody>
          <a:bodyPr wrap="square">
            <a:spAutoFit/>
          </a:bodyPr>
          <a:lstStyle/>
          <a:p>
            <a:endParaRPr lang="en-AU" dirty="0" smtClean="0">
              <a:solidFill>
                <a:srgbClr val="FFFF00"/>
              </a:solidFill>
            </a:endParaRPr>
          </a:p>
          <a:p>
            <a:endParaRPr lang="en-AU" dirty="0" smtClean="0">
              <a:solidFill>
                <a:srgbClr val="0070C0"/>
              </a:solidFill>
            </a:endParaRPr>
          </a:p>
          <a:p>
            <a:endParaRPr lang="en-AU" dirty="0">
              <a:solidFill>
                <a:srgbClr val="0070C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2492896"/>
            <a:ext cx="7772400" cy="936104"/>
          </a:xfrm>
        </p:spPr>
        <p:txBody>
          <a:bodyPr>
            <a:normAutofit/>
          </a:bodyPr>
          <a:lstStyle/>
          <a:p>
            <a:r>
              <a:rPr lang="en-AU" sz="3200" dirty="0">
                <a:solidFill>
                  <a:srgbClr val="FFFFFF"/>
                </a:solidFill>
              </a:rPr>
              <a:t>Program plan update</a:t>
            </a:r>
            <a:endParaRPr lang="en-AU" dirty="0"/>
          </a:p>
        </p:txBody>
      </p:sp>
    </p:spTree>
    <p:extLst>
      <p:ext uri="{BB962C8B-B14F-4D97-AF65-F5344CB8AC3E}">
        <p14:creationId xmlns:p14="http://schemas.microsoft.com/office/powerpoint/2010/main" val="4373400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Date Placeholder 4"/>
          <p:cNvSpPr>
            <a:spLocks noGrp="1"/>
          </p:cNvSpPr>
          <p:nvPr>
            <p:ph type="dt" sz="quarter" idx="11"/>
          </p:nvPr>
        </p:nvSpPr>
        <p:spPr>
          <a:noFill/>
        </p:spPr>
        <p:txBody>
          <a:bodyPr/>
          <a:lstStyle/>
          <a:p>
            <a:r>
              <a:rPr lang="en-US" dirty="0" smtClean="0">
                <a:solidFill>
                  <a:srgbClr val="233C64"/>
                </a:solidFill>
              </a:rPr>
              <a:t>July 2015</a:t>
            </a:r>
            <a:endParaRPr lang="en-AU" dirty="0" smtClean="0">
              <a:solidFill>
                <a:srgbClr val="233C64"/>
              </a:solidFill>
            </a:endParaRPr>
          </a:p>
        </p:txBody>
      </p:sp>
      <p:sp>
        <p:nvSpPr>
          <p:cNvPr id="13315" name="Footer Placeholder 5"/>
          <p:cNvSpPr>
            <a:spLocks noGrp="1"/>
          </p:cNvSpPr>
          <p:nvPr>
            <p:ph type="ftr" sz="quarter" idx="12"/>
          </p:nvPr>
        </p:nvSpPr>
        <p:spPr>
          <a:noFill/>
        </p:spPr>
        <p:txBody>
          <a:bodyPr/>
          <a:lstStyle/>
          <a:p>
            <a:r>
              <a:rPr lang="en-AU" dirty="0" smtClean="0"/>
              <a:t>AEMO Workshop</a:t>
            </a:r>
            <a:endParaRPr lang="en-AU" dirty="0" smtClean="0">
              <a:solidFill>
                <a:srgbClr val="233C64"/>
              </a:solidFill>
            </a:endParaRPr>
          </a:p>
        </p:txBody>
      </p:sp>
      <p:sp>
        <p:nvSpPr>
          <p:cNvPr id="502786" name="Rectangle 2"/>
          <p:cNvSpPr>
            <a:spLocks noGrp="1" noChangeArrowheads="1"/>
          </p:cNvSpPr>
          <p:nvPr>
            <p:ph type="title"/>
          </p:nvPr>
        </p:nvSpPr>
        <p:spPr/>
        <p:txBody>
          <a:bodyPr/>
          <a:lstStyle/>
          <a:p>
            <a:pPr eaLnBrk="1" hangingPunct="1">
              <a:defRPr/>
            </a:pPr>
            <a:r>
              <a:rPr lang="en-AU" dirty="0">
                <a:solidFill>
                  <a:srgbClr val="FFFFFF"/>
                </a:solidFill>
              </a:rPr>
              <a:t>Program plan update</a:t>
            </a:r>
            <a:endParaRPr lang="en-AU" dirty="0"/>
          </a:p>
        </p:txBody>
      </p:sp>
      <p:sp>
        <p:nvSpPr>
          <p:cNvPr id="13318" name="Slide Number Placeholder 6"/>
          <p:cNvSpPr>
            <a:spLocks noGrp="1"/>
          </p:cNvSpPr>
          <p:nvPr>
            <p:ph type="sldNum" sz="quarter" idx="10"/>
          </p:nvPr>
        </p:nvSpPr>
        <p:spPr>
          <a:noFill/>
        </p:spPr>
        <p:txBody>
          <a:bodyPr/>
          <a:lstStyle/>
          <a:p>
            <a:r>
              <a:rPr lang="en-AU" smtClean="0">
                <a:solidFill>
                  <a:srgbClr val="948671"/>
                </a:solidFill>
              </a:rPr>
              <a:t>PG</a:t>
            </a:r>
            <a:fld id="{D19F7E83-42F4-44BF-8414-F2F846186231}" type="slidenum">
              <a:rPr lang="en-AU" smtClean="0">
                <a:solidFill>
                  <a:srgbClr val="948671"/>
                </a:solidFill>
              </a:rPr>
              <a:pPr/>
              <a:t>4</a:t>
            </a:fld>
            <a:endParaRPr lang="en-AU" smtClean="0">
              <a:solidFill>
                <a:srgbClr val="948671"/>
              </a:solidFill>
            </a:endParaRPr>
          </a:p>
        </p:txBody>
      </p:sp>
      <p:sp>
        <p:nvSpPr>
          <p:cNvPr id="8" name="Rectangle 3"/>
          <p:cNvSpPr txBox="1">
            <a:spLocks noChangeArrowheads="1"/>
          </p:cNvSpPr>
          <p:nvPr/>
        </p:nvSpPr>
        <p:spPr bwMode="black">
          <a:xfrm>
            <a:off x="755320" y="1236248"/>
            <a:ext cx="7789862" cy="502017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304800" indent="-304800" algn="l" rtl="0" eaLnBrk="0" fontAlgn="base" hangingPunct="0">
              <a:lnSpc>
                <a:spcPts val="2200"/>
              </a:lnSpc>
              <a:spcBef>
                <a:spcPct val="0"/>
              </a:spcBef>
              <a:spcAft>
                <a:spcPts val="900"/>
              </a:spcAft>
              <a:buFont typeface="Arial" charset="0"/>
              <a:buChar char="•"/>
              <a:defRPr sz="1600">
                <a:solidFill>
                  <a:schemeClr val="tx1"/>
                </a:solidFill>
                <a:latin typeface="+mn-lt"/>
                <a:ea typeface="+mn-ea"/>
                <a:cs typeface="+mn-cs"/>
              </a:defRPr>
            </a:lvl1pPr>
            <a:lvl2pPr marL="306388" indent="150813" algn="l" rtl="0" eaLnBrk="0" fontAlgn="base" hangingPunct="0">
              <a:lnSpc>
                <a:spcPts val="2200"/>
              </a:lnSpc>
              <a:spcBef>
                <a:spcPct val="0"/>
              </a:spcBef>
              <a:spcAft>
                <a:spcPts val="1200"/>
              </a:spcAft>
              <a:buFont typeface="Arial" charset="0"/>
              <a:defRPr sz="2000" cap="all">
                <a:solidFill>
                  <a:schemeClr val="tx1"/>
                </a:solidFill>
                <a:latin typeface="+mn-lt"/>
              </a:defRPr>
            </a:lvl2pPr>
            <a:lvl3pPr marL="307975" indent="606425" algn="l" rtl="0" eaLnBrk="0" fontAlgn="base" hangingPunct="0">
              <a:lnSpc>
                <a:spcPts val="2200"/>
              </a:lnSpc>
              <a:spcBef>
                <a:spcPct val="0"/>
              </a:spcBef>
              <a:spcAft>
                <a:spcPts val="900"/>
              </a:spcAft>
              <a:buClr>
                <a:schemeClr val="tx1"/>
              </a:buClr>
              <a:buFont typeface="Arial" charset="0"/>
              <a:defRPr sz="1600">
                <a:solidFill>
                  <a:schemeClr val="tx1"/>
                </a:solidFill>
                <a:latin typeface="+mn-lt"/>
              </a:defRPr>
            </a:lvl3pPr>
            <a:lvl4pPr marL="588963" indent="-279400" algn="l" rtl="0" eaLnBrk="0" fontAlgn="base" hangingPunct="0">
              <a:lnSpc>
                <a:spcPts val="2200"/>
              </a:lnSpc>
              <a:spcBef>
                <a:spcPct val="0"/>
              </a:spcBef>
              <a:spcAft>
                <a:spcPts val="900"/>
              </a:spcAft>
              <a:buFont typeface="Arial" charset="0"/>
              <a:buChar char="–"/>
              <a:defRPr sz="1600">
                <a:solidFill>
                  <a:schemeClr val="tx1"/>
                </a:solidFill>
                <a:latin typeface="+mn-lt"/>
              </a:defRPr>
            </a:lvl4pPr>
            <a:lvl5pPr marL="866775" indent="-276225" algn="l" rtl="0" eaLnBrk="0" fontAlgn="base" hangingPunct="0">
              <a:lnSpc>
                <a:spcPts val="2200"/>
              </a:lnSpc>
              <a:spcBef>
                <a:spcPct val="0"/>
              </a:spcBef>
              <a:spcAft>
                <a:spcPts val="900"/>
              </a:spcAft>
              <a:buFont typeface="Arial" charset="0"/>
              <a:buChar char="&gt;"/>
              <a:defRPr sz="1600">
                <a:solidFill>
                  <a:schemeClr val="tx1"/>
                </a:solidFill>
                <a:latin typeface="+mn-lt"/>
              </a:defRPr>
            </a:lvl5pPr>
            <a:lvl6pPr marL="1323975" indent="-276225" algn="l" rtl="0" fontAlgn="base">
              <a:lnSpc>
                <a:spcPts val="2200"/>
              </a:lnSpc>
              <a:spcBef>
                <a:spcPct val="0"/>
              </a:spcBef>
              <a:spcAft>
                <a:spcPts val="900"/>
              </a:spcAft>
              <a:buFont typeface="Arial" charset="0"/>
              <a:buChar char="-"/>
              <a:defRPr sz="1600">
                <a:solidFill>
                  <a:schemeClr val="tx1"/>
                </a:solidFill>
                <a:latin typeface="+mn-lt"/>
              </a:defRPr>
            </a:lvl6pPr>
            <a:lvl7pPr marL="1781175" indent="-276225" algn="l" rtl="0" fontAlgn="base">
              <a:lnSpc>
                <a:spcPts val="2200"/>
              </a:lnSpc>
              <a:spcBef>
                <a:spcPct val="0"/>
              </a:spcBef>
              <a:spcAft>
                <a:spcPts val="900"/>
              </a:spcAft>
              <a:buFont typeface="Arial" charset="0"/>
              <a:buChar char="-"/>
              <a:defRPr sz="1600">
                <a:solidFill>
                  <a:schemeClr val="tx1"/>
                </a:solidFill>
                <a:latin typeface="+mn-lt"/>
              </a:defRPr>
            </a:lvl7pPr>
            <a:lvl8pPr marL="2238375" indent="-276225" algn="l" rtl="0" fontAlgn="base">
              <a:lnSpc>
                <a:spcPts val="2200"/>
              </a:lnSpc>
              <a:spcBef>
                <a:spcPct val="0"/>
              </a:spcBef>
              <a:spcAft>
                <a:spcPts val="900"/>
              </a:spcAft>
              <a:buFont typeface="Arial" charset="0"/>
              <a:buChar char="-"/>
              <a:defRPr sz="1600">
                <a:solidFill>
                  <a:schemeClr val="tx1"/>
                </a:solidFill>
                <a:latin typeface="+mn-lt"/>
              </a:defRPr>
            </a:lvl8pPr>
            <a:lvl9pPr marL="2695575" indent="-276225" algn="l" rtl="0" fontAlgn="base">
              <a:lnSpc>
                <a:spcPts val="2200"/>
              </a:lnSpc>
              <a:spcBef>
                <a:spcPct val="0"/>
              </a:spcBef>
              <a:spcAft>
                <a:spcPts val="900"/>
              </a:spcAft>
              <a:buFont typeface="Arial" charset="0"/>
              <a:buChar char="-"/>
              <a:defRPr sz="1600">
                <a:solidFill>
                  <a:schemeClr val="tx1"/>
                </a:solidFill>
                <a:latin typeface="+mn-lt"/>
              </a:defRPr>
            </a:lvl9pPr>
          </a:lstStyle>
          <a:p>
            <a:r>
              <a:rPr lang="en-AU" dirty="0"/>
              <a:t>On 2 July 2015, the AEMC provided notice that the date for the final determination for metering competition is to be extended to 26 November 2015</a:t>
            </a:r>
            <a:r>
              <a:rPr lang="en-AU" dirty="0" smtClean="0"/>
              <a:t>.</a:t>
            </a:r>
          </a:p>
          <a:p>
            <a:r>
              <a:rPr lang="en-AU" dirty="0" smtClean="0"/>
              <a:t>Notice </a:t>
            </a:r>
            <a:r>
              <a:rPr lang="en-AU" dirty="0"/>
              <a:t>was also provided on </a:t>
            </a:r>
            <a:r>
              <a:rPr lang="en-AU"/>
              <a:t>the </a:t>
            </a:r>
            <a:r>
              <a:rPr lang="en-AU" smtClean="0"/>
              <a:t>expected date </a:t>
            </a:r>
            <a:r>
              <a:rPr lang="en-AU" dirty="0"/>
              <a:t>changes to the delivery of the first set of AEMO and IEC procedure changes and a revised date on which the new rules and procedures would become effective:</a:t>
            </a:r>
          </a:p>
          <a:p>
            <a:pPr lvl="3">
              <a:buFont typeface="Wingdings" panose="05000000000000000000" pitchFamily="2" charset="2"/>
              <a:buChar char="Ø"/>
            </a:pPr>
            <a:r>
              <a:rPr lang="en-AU" dirty="0">
                <a:solidFill>
                  <a:srgbClr val="233C64"/>
                </a:solidFill>
              </a:rPr>
              <a:t>AEMO and IEC Procedures: 1 September 2016</a:t>
            </a:r>
          </a:p>
          <a:p>
            <a:pPr lvl="3">
              <a:buFont typeface="Wingdings" panose="05000000000000000000" pitchFamily="2" charset="2"/>
              <a:buChar char="Ø"/>
            </a:pPr>
            <a:r>
              <a:rPr lang="en-AU" dirty="0">
                <a:solidFill>
                  <a:srgbClr val="233C64"/>
                </a:solidFill>
              </a:rPr>
              <a:t>Metering competition effective date: 1 December 2017</a:t>
            </a:r>
          </a:p>
          <a:p>
            <a:pPr marL="0" indent="0">
              <a:buNone/>
            </a:pPr>
            <a:endParaRPr lang="en-AU" dirty="0"/>
          </a:p>
          <a:p>
            <a:r>
              <a:rPr lang="en-AU" dirty="0"/>
              <a:t>Over the months of May and June, AEMO held a number of workshops and working group meetings to facilitate discussion on:</a:t>
            </a:r>
          </a:p>
          <a:p>
            <a:pPr lvl="3">
              <a:buFont typeface="Wingdings" panose="05000000000000000000" pitchFamily="2" charset="2"/>
              <a:buChar char="Ø"/>
            </a:pPr>
            <a:r>
              <a:rPr lang="en-AU" dirty="0">
                <a:solidFill>
                  <a:srgbClr val="233C64"/>
                </a:solidFill>
              </a:rPr>
              <a:t>The technical analysis of the changes required to procedures based on the draft determination</a:t>
            </a:r>
          </a:p>
          <a:p>
            <a:pPr lvl="3">
              <a:buFont typeface="Wingdings" panose="05000000000000000000" pitchFamily="2" charset="2"/>
              <a:buChar char="Ø"/>
            </a:pPr>
            <a:r>
              <a:rPr lang="en-AU" dirty="0">
                <a:solidFill>
                  <a:srgbClr val="233C64"/>
                </a:solidFill>
              </a:rPr>
              <a:t>Scheduling and planning of the metering competition work alongside other Power of Choice initiatives.</a:t>
            </a:r>
          </a:p>
          <a:p>
            <a:endParaRPr lang="en-AU" b="1" kern="0" dirty="0">
              <a:solidFill>
                <a:srgbClr val="233C64"/>
              </a:solidFill>
            </a:endParaRPr>
          </a:p>
        </p:txBody>
      </p:sp>
    </p:spTree>
    <p:extLst>
      <p:ext uri="{BB962C8B-B14F-4D97-AF65-F5344CB8AC3E}">
        <p14:creationId xmlns:p14="http://schemas.microsoft.com/office/powerpoint/2010/main" val="3987171967"/>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Date Placeholder 4"/>
          <p:cNvSpPr>
            <a:spLocks noGrp="1"/>
          </p:cNvSpPr>
          <p:nvPr>
            <p:ph type="dt" sz="quarter" idx="11"/>
          </p:nvPr>
        </p:nvSpPr>
        <p:spPr>
          <a:noFill/>
        </p:spPr>
        <p:txBody>
          <a:bodyPr/>
          <a:lstStyle/>
          <a:p>
            <a:r>
              <a:rPr lang="en-US" dirty="0" smtClean="0">
                <a:solidFill>
                  <a:srgbClr val="233C64"/>
                </a:solidFill>
              </a:rPr>
              <a:t>July 2015</a:t>
            </a:r>
            <a:endParaRPr lang="en-AU" dirty="0" smtClean="0">
              <a:solidFill>
                <a:srgbClr val="233C64"/>
              </a:solidFill>
            </a:endParaRPr>
          </a:p>
        </p:txBody>
      </p:sp>
      <p:sp>
        <p:nvSpPr>
          <p:cNvPr id="13315" name="Footer Placeholder 5"/>
          <p:cNvSpPr>
            <a:spLocks noGrp="1"/>
          </p:cNvSpPr>
          <p:nvPr>
            <p:ph type="ftr" sz="quarter" idx="12"/>
          </p:nvPr>
        </p:nvSpPr>
        <p:spPr>
          <a:noFill/>
        </p:spPr>
        <p:txBody>
          <a:bodyPr/>
          <a:lstStyle/>
          <a:p>
            <a:r>
              <a:rPr lang="en-AU" dirty="0" smtClean="0"/>
              <a:t>AEMO Workshop</a:t>
            </a:r>
            <a:endParaRPr lang="en-AU" dirty="0" smtClean="0">
              <a:solidFill>
                <a:srgbClr val="233C64"/>
              </a:solidFill>
            </a:endParaRPr>
          </a:p>
        </p:txBody>
      </p:sp>
      <p:sp>
        <p:nvSpPr>
          <p:cNvPr id="502786" name="Rectangle 2"/>
          <p:cNvSpPr>
            <a:spLocks noGrp="1" noChangeArrowheads="1"/>
          </p:cNvSpPr>
          <p:nvPr>
            <p:ph type="title"/>
          </p:nvPr>
        </p:nvSpPr>
        <p:spPr/>
        <p:txBody>
          <a:bodyPr/>
          <a:lstStyle/>
          <a:p>
            <a:pPr eaLnBrk="1" hangingPunct="1">
              <a:defRPr/>
            </a:pPr>
            <a:r>
              <a:rPr lang="en-AU" dirty="0">
                <a:solidFill>
                  <a:srgbClr val="FFFFFF"/>
                </a:solidFill>
              </a:rPr>
              <a:t>Program plan update</a:t>
            </a:r>
            <a:endParaRPr lang="en-AU" dirty="0"/>
          </a:p>
        </p:txBody>
      </p:sp>
      <p:sp>
        <p:nvSpPr>
          <p:cNvPr id="13318" name="Slide Number Placeholder 6"/>
          <p:cNvSpPr>
            <a:spLocks noGrp="1"/>
          </p:cNvSpPr>
          <p:nvPr>
            <p:ph type="sldNum" sz="quarter" idx="10"/>
          </p:nvPr>
        </p:nvSpPr>
        <p:spPr>
          <a:noFill/>
        </p:spPr>
        <p:txBody>
          <a:bodyPr/>
          <a:lstStyle/>
          <a:p>
            <a:r>
              <a:rPr lang="en-AU" smtClean="0">
                <a:solidFill>
                  <a:srgbClr val="948671"/>
                </a:solidFill>
              </a:rPr>
              <a:t>PG</a:t>
            </a:r>
            <a:fld id="{D19F7E83-42F4-44BF-8414-F2F846186231}" type="slidenum">
              <a:rPr lang="en-AU" smtClean="0">
                <a:solidFill>
                  <a:srgbClr val="948671"/>
                </a:solidFill>
              </a:rPr>
              <a:pPr/>
              <a:t>5</a:t>
            </a:fld>
            <a:endParaRPr lang="en-AU" smtClean="0">
              <a:solidFill>
                <a:srgbClr val="948671"/>
              </a:solidFill>
            </a:endParaRPr>
          </a:p>
        </p:txBody>
      </p:sp>
      <p:sp>
        <p:nvSpPr>
          <p:cNvPr id="8" name="Rectangle 3"/>
          <p:cNvSpPr txBox="1">
            <a:spLocks noChangeArrowheads="1"/>
          </p:cNvSpPr>
          <p:nvPr/>
        </p:nvSpPr>
        <p:spPr bwMode="black">
          <a:xfrm>
            <a:off x="755320" y="1236248"/>
            <a:ext cx="7789862" cy="502017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304800" indent="-304800" algn="l" rtl="0" eaLnBrk="0" fontAlgn="base" hangingPunct="0">
              <a:lnSpc>
                <a:spcPts val="2200"/>
              </a:lnSpc>
              <a:spcBef>
                <a:spcPct val="0"/>
              </a:spcBef>
              <a:spcAft>
                <a:spcPts val="900"/>
              </a:spcAft>
              <a:buFont typeface="Arial" charset="0"/>
              <a:buChar char="•"/>
              <a:defRPr sz="1600">
                <a:solidFill>
                  <a:schemeClr val="tx1"/>
                </a:solidFill>
                <a:latin typeface="+mn-lt"/>
                <a:ea typeface="+mn-ea"/>
                <a:cs typeface="+mn-cs"/>
              </a:defRPr>
            </a:lvl1pPr>
            <a:lvl2pPr marL="306388" indent="150813" algn="l" rtl="0" eaLnBrk="0" fontAlgn="base" hangingPunct="0">
              <a:lnSpc>
                <a:spcPts val="2200"/>
              </a:lnSpc>
              <a:spcBef>
                <a:spcPct val="0"/>
              </a:spcBef>
              <a:spcAft>
                <a:spcPts val="1200"/>
              </a:spcAft>
              <a:buFont typeface="Arial" charset="0"/>
              <a:defRPr sz="2000" cap="all">
                <a:solidFill>
                  <a:schemeClr val="tx1"/>
                </a:solidFill>
                <a:latin typeface="+mn-lt"/>
              </a:defRPr>
            </a:lvl2pPr>
            <a:lvl3pPr marL="307975" indent="606425" algn="l" rtl="0" eaLnBrk="0" fontAlgn="base" hangingPunct="0">
              <a:lnSpc>
                <a:spcPts val="2200"/>
              </a:lnSpc>
              <a:spcBef>
                <a:spcPct val="0"/>
              </a:spcBef>
              <a:spcAft>
                <a:spcPts val="900"/>
              </a:spcAft>
              <a:buClr>
                <a:schemeClr val="tx1"/>
              </a:buClr>
              <a:buFont typeface="Arial" charset="0"/>
              <a:defRPr sz="1600">
                <a:solidFill>
                  <a:schemeClr val="tx1"/>
                </a:solidFill>
                <a:latin typeface="+mn-lt"/>
              </a:defRPr>
            </a:lvl3pPr>
            <a:lvl4pPr marL="588963" indent="-279400" algn="l" rtl="0" eaLnBrk="0" fontAlgn="base" hangingPunct="0">
              <a:lnSpc>
                <a:spcPts val="2200"/>
              </a:lnSpc>
              <a:spcBef>
                <a:spcPct val="0"/>
              </a:spcBef>
              <a:spcAft>
                <a:spcPts val="900"/>
              </a:spcAft>
              <a:buFont typeface="Arial" charset="0"/>
              <a:buChar char="–"/>
              <a:defRPr sz="1600">
                <a:solidFill>
                  <a:schemeClr val="tx1"/>
                </a:solidFill>
                <a:latin typeface="+mn-lt"/>
              </a:defRPr>
            </a:lvl4pPr>
            <a:lvl5pPr marL="866775" indent="-276225" algn="l" rtl="0" eaLnBrk="0" fontAlgn="base" hangingPunct="0">
              <a:lnSpc>
                <a:spcPts val="2200"/>
              </a:lnSpc>
              <a:spcBef>
                <a:spcPct val="0"/>
              </a:spcBef>
              <a:spcAft>
                <a:spcPts val="900"/>
              </a:spcAft>
              <a:buFont typeface="Arial" charset="0"/>
              <a:buChar char="&gt;"/>
              <a:defRPr sz="1600">
                <a:solidFill>
                  <a:schemeClr val="tx1"/>
                </a:solidFill>
                <a:latin typeface="+mn-lt"/>
              </a:defRPr>
            </a:lvl5pPr>
            <a:lvl6pPr marL="1323975" indent="-276225" algn="l" rtl="0" fontAlgn="base">
              <a:lnSpc>
                <a:spcPts val="2200"/>
              </a:lnSpc>
              <a:spcBef>
                <a:spcPct val="0"/>
              </a:spcBef>
              <a:spcAft>
                <a:spcPts val="900"/>
              </a:spcAft>
              <a:buFont typeface="Arial" charset="0"/>
              <a:buChar char="-"/>
              <a:defRPr sz="1600">
                <a:solidFill>
                  <a:schemeClr val="tx1"/>
                </a:solidFill>
                <a:latin typeface="+mn-lt"/>
              </a:defRPr>
            </a:lvl6pPr>
            <a:lvl7pPr marL="1781175" indent="-276225" algn="l" rtl="0" fontAlgn="base">
              <a:lnSpc>
                <a:spcPts val="2200"/>
              </a:lnSpc>
              <a:spcBef>
                <a:spcPct val="0"/>
              </a:spcBef>
              <a:spcAft>
                <a:spcPts val="900"/>
              </a:spcAft>
              <a:buFont typeface="Arial" charset="0"/>
              <a:buChar char="-"/>
              <a:defRPr sz="1600">
                <a:solidFill>
                  <a:schemeClr val="tx1"/>
                </a:solidFill>
                <a:latin typeface="+mn-lt"/>
              </a:defRPr>
            </a:lvl7pPr>
            <a:lvl8pPr marL="2238375" indent="-276225" algn="l" rtl="0" fontAlgn="base">
              <a:lnSpc>
                <a:spcPts val="2200"/>
              </a:lnSpc>
              <a:spcBef>
                <a:spcPct val="0"/>
              </a:spcBef>
              <a:spcAft>
                <a:spcPts val="900"/>
              </a:spcAft>
              <a:buFont typeface="Arial" charset="0"/>
              <a:buChar char="-"/>
              <a:defRPr sz="1600">
                <a:solidFill>
                  <a:schemeClr val="tx1"/>
                </a:solidFill>
                <a:latin typeface="+mn-lt"/>
              </a:defRPr>
            </a:lvl8pPr>
            <a:lvl9pPr marL="2695575" indent="-276225" algn="l" rtl="0" fontAlgn="base">
              <a:lnSpc>
                <a:spcPts val="2200"/>
              </a:lnSpc>
              <a:spcBef>
                <a:spcPct val="0"/>
              </a:spcBef>
              <a:spcAft>
                <a:spcPts val="900"/>
              </a:spcAft>
              <a:buFont typeface="Arial" charset="0"/>
              <a:buChar char="-"/>
              <a:defRPr sz="1600">
                <a:solidFill>
                  <a:schemeClr val="tx1"/>
                </a:solidFill>
                <a:latin typeface="+mn-lt"/>
              </a:defRPr>
            </a:lvl9pPr>
          </a:lstStyle>
          <a:p>
            <a:r>
              <a:rPr lang="en-AU" dirty="0" smtClean="0"/>
              <a:t>In summary, the feedback received from stakeholders regarding the schedule presented for the program and </a:t>
            </a:r>
            <a:r>
              <a:rPr lang="en-AU" dirty="0" smtClean="0"/>
              <a:t>specifically for the metering competition change is as follows:</a:t>
            </a:r>
          </a:p>
          <a:p>
            <a:pPr lvl="3">
              <a:buFont typeface="Wingdings" panose="05000000000000000000" pitchFamily="2" charset="2"/>
              <a:buChar char="Ø"/>
            </a:pPr>
            <a:r>
              <a:rPr lang="en-AU" dirty="0">
                <a:solidFill>
                  <a:srgbClr val="233C64"/>
                </a:solidFill>
              </a:rPr>
              <a:t>Align initiatives where possible </a:t>
            </a:r>
            <a:r>
              <a:rPr lang="en-AU" dirty="0" smtClean="0">
                <a:solidFill>
                  <a:srgbClr val="233C64"/>
                </a:solidFill>
              </a:rPr>
              <a:t>– </a:t>
            </a:r>
            <a:r>
              <a:rPr lang="en-AU" dirty="0">
                <a:solidFill>
                  <a:srgbClr val="233C64"/>
                </a:solidFill>
              </a:rPr>
              <a:t>simplify procedure, </a:t>
            </a:r>
            <a:r>
              <a:rPr lang="en-AU" dirty="0" smtClean="0">
                <a:solidFill>
                  <a:srgbClr val="233C64"/>
                </a:solidFill>
              </a:rPr>
              <a:t>system, procedure </a:t>
            </a:r>
            <a:r>
              <a:rPr lang="en-AU" dirty="0">
                <a:solidFill>
                  <a:srgbClr val="233C64"/>
                </a:solidFill>
              </a:rPr>
              <a:t>change.</a:t>
            </a:r>
          </a:p>
          <a:p>
            <a:pPr lvl="3">
              <a:buFont typeface="Wingdings" panose="05000000000000000000" pitchFamily="2" charset="2"/>
              <a:buChar char="Ø"/>
            </a:pPr>
            <a:r>
              <a:rPr lang="en-AU" dirty="0">
                <a:solidFill>
                  <a:srgbClr val="233C64"/>
                </a:solidFill>
              </a:rPr>
              <a:t>Take into account downtime over Dec/Jan in </a:t>
            </a:r>
            <a:r>
              <a:rPr lang="en-AU" dirty="0" smtClean="0">
                <a:solidFill>
                  <a:srgbClr val="233C64"/>
                </a:solidFill>
              </a:rPr>
              <a:t>planning (4-6 week loss to consultation period).</a:t>
            </a:r>
          </a:p>
          <a:p>
            <a:pPr lvl="3">
              <a:buFont typeface="Wingdings" panose="05000000000000000000" pitchFamily="2" charset="2"/>
              <a:buChar char="Ø"/>
            </a:pPr>
            <a:r>
              <a:rPr lang="en-AU" dirty="0" smtClean="0">
                <a:solidFill>
                  <a:srgbClr val="233C64"/>
                </a:solidFill>
              </a:rPr>
              <a:t>Build in reasonable time for pre-consultation stakeholder engagement and through the formal consultation process – concern that sufficient time was not allowed for in MC procedure package 1 in particular.</a:t>
            </a:r>
          </a:p>
          <a:p>
            <a:pPr lvl="3">
              <a:buFont typeface="Wingdings" panose="05000000000000000000" pitchFamily="2" charset="2"/>
              <a:buChar char="Ø"/>
            </a:pPr>
            <a:r>
              <a:rPr lang="en-AU" dirty="0" smtClean="0">
                <a:solidFill>
                  <a:srgbClr val="233C64"/>
                </a:solidFill>
              </a:rPr>
              <a:t>Differing views on time required for industry system build and when that work could reasonably commence (e.g. after final determination, once all procedures are finalised).</a:t>
            </a:r>
          </a:p>
          <a:p>
            <a:r>
              <a:rPr lang="en-AU" dirty="0"/>
              <a:t>AEMO </a:t>
            </a:r>
            <a:r>
              <a:rPr lang="en-AU" dirty="0" smtClean="0"/>
              <a:t>has </a:t>
            </a:r>
            <a:r>
              <a:rPr lang="en-AU" dirty="0"/>
              <a:t>developed two schedules for further discussion:</a:t>
            </a:r>
          </a:p>
          <a:p>
            <a:pPr lvl="3">
              <a:buFont typeface="Wingdings" panose="05000000000000000000" pitchFamily="2" charset="2"/>
              <a:buChar char="Ø"/>
            </a:pPr>
            <a:r>
              <a:rPr lang="en-AU" dirty="0">
                <a:solidFill>
                  <a:srgbClr val="233C64"/>
                </a:solidFill>
              </a:rPr>
              <a:t>Based on the timelines from the draft determination (updated)</a:t>
            </a:r>
          </a:p>
          <a:p>
            <a:pPr lvl="3">
              <a:buFont typeface="Wingdings" panose="05000000000000000000" pitchFamily="2" charset="2"/>
              <a:buChar char="Ø"/>
            </a:pPr>
            <a:r>
              <a:rPr lang="en-AU" dirty="0">
                <a:solidFill>
                  <a:srgbClr val="233C64"/>
                </a:solidFill>
              </a:rPr>
              <a:t>An alternate schedule, based on feedback from </a:t>
            </a:r>
            <a:r>
              <a:rPr lang="en-AU" dirty="0" smtClean="0">
                <a:solidFill>
                  <a:srgbClr val="233C64"/>
                </a:solidFill>
              </a:rPr>
              <a:t>stakeholders</a:t>
            </a:r>
            <a:endParaRPr lang="en-AU" dirty="0">
              <a:solidFill>
                <a:srgbClr val="233C64"/>
              </a:solidFill>
            </a:endParaRPr>
          </a:p>
        </p:txBody>
      </p:sp>
    </p:spTree>
    <p:extLst>
      <p:ext uri="{BB962C8B-B14F-4D97-AF65-F5344CB8AC3E}">
        <p14:creationId xmlns:p14="http://schemas.microsoft.com/office/powerpoint/2010/main" val="3066488472"/>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Date Placeholder 4"/>
          <p:cNvSpPr>
            <a:spLocks noGrp="1"/>
          </p:cNvSpPr>
          <p:nvPr>
            <p:ph type="dt" sz="quarter" idx="11"/>
          </p:nvPr>
        </p:nvSpPr>
        <p:spPr>
          <a:noFill/>
        </p:spPr>
        <p:txBody>
          <a:bodyPr/>
          <a:lstStyle/>
          <a:p>
            <a:r>
              <a:rPr lang="en-US" dirty="0" smtClean="0">
                <a:solidFill>
                  <a:srgbClr val="233C64"/>
                </a:solidFill>
              </a:rPr>
              <a:t>July 2015</a:t>
            </a:r>
            <a:endParaRPr lang="en-AU" dirty="0" smtClean="0">
              <a:solidFill>
                <a:srgbClr val="233C64"/>
              </a:solidFill>
            </a:endParaRPr>
          </a:p>
        </p:txBody>
      </p:sp>
      <p:sp>
        <p:nvSpPr>
          <p:cNvPr id="13315" name="Footer Placeholder 5"/>
          <p:cNvSpPr>
            <a:spLocks noGrp="1"/>
          </p:cNvSpPr>
          <p:nvPr>
            <p:ph type="ftr" sz="quarter" idx="12"/>
          </p:nvPr>
        </p:nvSpPr>
        <p:spPr>
          <a:noFill/>
        </p:spPr>
        <p:txBody>
          <a:bodyPr/>
          <a:lstStyle/>
          <a:p>
            <a:r>
              <a:rPr lang="en-AU" dirty="0" smtClean="0"/>
              <a:t>AEMO Workshop</a:t>
            </a:r>
            <a:endParaRPr lang="en-AU" dirty="0" smtClean="0">
              <a:solidFill>
                <a:srgbClr val="233C64"/>
              </a:solidFill>
            </a:endParaRPr>
          </a:p>
        </p:txBody>
      </p:sp>
      <p:sp>
        <p:nvSpPr>
          <p:cNvPr id="502786" name="Rectangle 2"/>
          <p:cNvSpPr>
            <a:spLocks noGrp="1" noChangeArrowheads="1"/>
          </p:cNvSpPr>
          <p:nvPr>
            <p:ph type="title"/>
          </p:nvPr>
        </p:nvSpPr>
        <p:spPr/>
        <p:txBody>
          <a:bodyPr/>
          <a:lstStyle/>
          <a:p>
            <a:pPr eaLnBrk="1" hangingPunct="1">
              <a:defRPr/>
            </a:pPr>
            <a:r>
              <a:rPr lang="en-AU" dirty="0">
                <a:solidFill>
                  <a:srgbClr val="FFFFFF"/>
                </a:solidFill>
              </a:rPr>
              <a:t>Program plan update</a:t>
            </a:r>
            <a:endParaRPr lang="en-AU" dirty="0"/>
          </a:p>
        </p:txBody>
      </p:sp>
      <p:sp>
        <p:nvSpPr>
          <p:cNvPr id="13318" name="Slide Number Placeholder 6"/>
          <p:cNvSpPr>
            <a:spLocks noGrp="1"/>
          </p:cNvSpPr>
          <p:nvPr>
            <p:ph type="sldNum" sz="quarter" idx="10"/>
          </p:nvPr>
        </p:nvSpPr>
        <p:spPr>
          <a:noFill/>
        </p:spPr>
        <p:txBody>
          <a:bodyPr/>
          <a:lstStyle/>
          <a:p>
            <a:r>
              <a:rPr lang="en-AU" smtClean="0">
                <a:solidFill>
                  <a:srgbClr val="948671"/>
                </a:solidFill>
              </a:rPr>
              <a:t>PG</a:t>
            </a:r>
            <a:fld id="{D19F7E83-42F4-44BF-8414-F2F846186231}" type="slidenum">
              <a:rPr lang="en-AU" smtClean="0">
                <a:solidFill>
                  <a:srgbClr val="948671"/>
                </a:solidFill>
              </a:rPr>
              <a:pPr/>
              <a:t>6</a:t>
            </a:fld>
            <a:endParaRPr lang="en-AU" smtClean="0">
              <a:solidFill>
                <a:srgbClr val="948671"/>
              </a:solidFill>
            </a:endParaRPr>
          </a:p>
        </p:txBody>
      </p:sp>
      <p:sp>
        <p:nvSpPr>
          <p:cNvPr id="8" name="Rectangle 3"/>
          <p:cNvSpPr txBox="1">
            <a:spLocks noChangeArrowheads="1"/>
          </p:cNvSpPr>
          <p:nvPr/>
        </p:nvSpPr>
        <p:spPr bwMode="black">
          <a:xfrm>
            <a:off x="755320" y="1236248"/>
            <a:ext cx="7789862" cy="502017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304800" indent="-304800" algn="l" rtl="0" eaLnBrk="0" fontAlgn="base" hangingPunct="0">
              <a:lnSpc>
                <a:spcPts val="2200"/>
              </a:lnSpc>
              <a:spcBef>
                <a:spcPct val="0"/>
              </a:spcBef>
              <a:spcAft>
                <a:spcPts val="900"/>
              </a:spcAft>
              <a:buFont typeface="Arial" charset="0"/>
              <a:buChar char="•"/>
              <a:defRPr sz="1600">
                <a:solidFill>
                  <a:schemeClr val="tx1"/>
                </a:solidFill>
                <a:latin typeface="+mn-lt"/>
                <a:ea typeface="+mn-ea"/>
                <a:cs typeface="+mn-cs"/>
              </a:defRPr>
            </a:lvl1pPr>
            <a:lvl2pPr marL="306388" indent="150813" algn="l" rtl="0" eaLnBrk="0" fontAlgn="base" hangingPunct="0">
              <a:lnSpc>
                <a:spcPts val="2200"/>
              </a:lnSpc>
              <a:spcBef>
                <a:spcPct val="0"/>
              </a:spcBef>
              <a:spcAft>
                <a:spcPts val="1200"/>
              </a:spcAft>
              <a:buFont typeface="Arial" charset="0"/>
              <a:defRPr sz="2000" cap="all">
                <a:solidFill>
                  <a:schemeClr val="tx1"/>
                </a:solidFill>
                <a:latin typeface="+mn-lt"/>
              </a:defRPr>
            </a:lvl2pPr>
            <a:lvl3pPr marL="307975" indent="606425" algn="l" rtl="0" eaLnBrk="0" fontAlgn="base" hangingPunct="0">
              <a:lnSpc>
                <a:spcPts val="2200"/>
              </a:lnSpc>
              <a:spcBef>
                <a:spcPct val="0"/>
              </a:spcBef>
              <a:spcAft>
                <a:spcPts val="900"/>
              </a:spcAft>
              <a:buClr>
                <a:schemeClr val="tx1"/>
              </a:buClr>
              <a:buFont typeface="Arial" charset="0"/>
              <a:defRPr sz="1600">
                <a:solidFill>
                  <a:schemeClr val="tx1"/>
                </a:solidFill>
                <a:latin typeface="+mn-lt"/>
              </a:defRPr>
            </a:lvl3pPr>
            <a:lvl4pPr marL="588963" indent="-279400" algn="l" rtl="0" eaLnBrk="0" fontAlgn="base" hangingPunct="0">
              <a:lnSpc>
                <a:spcPts val="2200"/>
              </a:lnSpc>
              <a:spcBef>
                <a:spcPct val="0"/>
              </a:spcBef>
              <a:spcAft>
                <a:spcPts val="900"/>
              </a:spcAft>
              <a:buFont typeface="Arial" charset="0"/>
              <a:buChar char="–"/>
              <a:defRPr sz="1600">
                <a:solidFill>
                  <a:schemeClr val="tx1"/>
                </a:solidFill>
                <a:latin typeface="+mn-lt"/>
              </a:defRPr>
            </a:lvl4pPr>
            <a:lvl5pPr marL="866775" indent="-276225" algn="l" rtl="0" eaLnBrk="0" fontAlgn="base" hangingPunct="0">
              <a:lnSpc>
                <a:spcPts val="2200"/>
              </a:lnSpc>
              <a:spcBef>
                <a:spcPct val="0"/>
              </a:spcBef>
              <a:spcAft>
                <a:spcPts val="900"/>
              </a:spcAft>
              <a:buFont typeface="Arial" charset="0"/>
              <a:buChar char="&gt;"/>
              <a:defRPr sz="1600">
                <a:solidFill>
                  <a:schemeClr val="tx1"/>
                </a:solidFill>
                <a:latin typeface="+mn-lt"/>
              </a:defRPr>
            </a:lvl5pPr>
            <a:lvl6pPr marL="1323975" indent="-276225" algn="l" rtl="0" fontAlgn="base">
              <a:lnSpc>
                <a:spcPts val="2200"/>
              </a:lnSpc>
              <a:spcBef>
                <a:spcPct val="0"/>
              </a:spcBef>
              <a:spcAft>
                <a:spcPts val="900"/>
              </a:spcAft>
              <a:buFont typeface="Arial" charset="0"/>
              <a:buChar char="-"/>
              <a:defRPr sz="1600">
                <a:solidFill>
                  <a:schemeClr val="tx1"/>
                </a:solidFill>
                <a:latin typeface="+mn-lt"/>
              </a:defRPr>
            </a:lvl6pPr>
            <a:lvl7pPr marL="1781175" indent="-276225" algn="l" rtl="0" fontAlgn="base">
              <a:lnSpc>
                <a:spcPts val="2200"/>
              </a:lnSpc>
              <a:spcBef>
                <a:spcPct val="0"/>
              </a:spcBef>
              <a:spcAft>
                <a:spcPts val="900"/>
              </a:spcAft>
              <a:buFont typeface="Arial" charset="0"/>
              <a:buChar char="-"/>
              <a:defRPr sz="1600">
                <a:solidFill>
                  <a:schemeClr val="tx1"/>
                </a:solidFill>
                <a:latin typeface="+mn-lt"/>
              </a:defRPr>
            </a:lvl7pPr>
            <a:lvl8pPr marL="2238375" indent="-276225" algn="l" rtl="0" fontAlgn="base">
              <a:lnSpc>
                <a:spcPts val="2200"/>
              </a:lnSpc>
              <a:spcBef>
                <a:spcPct val="0"/>
              </a:spcBef>
              <a:spcAft>
                <a:spcPts val="900"/>
              </a:spcAft>
              <a:buFont typeface="Arial" charset="0"/>
              <a:buChar char="-"/>
              <a:defRPr sz="1600">
                <a:solidFill>
                  <a:schemeClr val="tx1"/>
                </a:solidFill>
                <a:latin typeface="+mn-lt"/>
              </a:defRPr>
            </a:lvl8pPr>
            <a:lvl9pPr marL="2695575" indent="-276225" algn="l" rtl="0" fontAlgn="base">
              <a:lnSpc>
                <a:spcPts val="2200"/>
              </a:lnSpc>
              <a:spcBef>
                <a:spcPct val="0"/>
              </a:spcBef>
              <a:spcAft>
                <a:spcPts val="900"/>
              </a:spcAft>
              <a:buFont typeface="Arial" charset="0"/>
              <a:buChar char="-"/>
              <a:defRPr sz="1600">
                <a:solidFill>
                  <a:schemeClr val="tx1"/>
                </a:solidFill>
                <a:latin typeface="+mn-lt"/>
              </a:defRPr>
            </a:lvl9pPr>
          </a:lstStyle>
          <a:p>
            <a:r>
              <a:rPr lang="en-AU" dirty="0" smtClean="0"/>
              <a:t>Of </a:t>
            </a:r>
            <a:r>
              <a:rPr lang="en-AU" dirty="0"/>
              <a:t>note, the revised final determination date for metering competition aligns with the target final determination date for the embedded networks rule change – November 2015</a:t>
            </a:r>
            <a:r>
              <a:rPr lang="en-AU" dirty="0" smtClean="0"/>
              <a:t>.</a:t>
            </a:r>
            <a:endParaRPr lang="en-AU" dirty="0"/>
          </a:p>
          <a:p>
            <a:r>
              <a:rPr lang="en-AU" dirty="0"/>
              <a:t>AEMO </a:t>
            </a:r>
            <a:r>
              <a:rPr lang="en-AU" dirty="0" smtClean="0"/>
              <a:t>has </a:t>
            </a:r>
            <a:r>
              <a:rPr lang="en-AU" dirty="0"/>
              <a:t>considered that as a result of this alignment, timeframes for the delivery of the two initiatives could be aligned</a:t>
            </a:r>
            <a:r>
              <a:rPr lang="en-AU" dirty="0" smtClean="0"/>
              <a:t>.</a:t>
            </a:r>
            <a:endParaRPr lang="en-AU" dirty="0"/>
          </a:p>
          <a:p>
            <a:r>
              <a:rPr lang="en-AU" dirty="0"/>
              <a:t>Other </a:t>
            </a:r>
            <a:r>
              <a:rPr lang="en-AU" dirty="0" err="1"/>
              <a:t>PoC</a:t>
            </a:r>
            <a:r>
              <a:rPr lang="en-AU" dirty="0"/>
              <a:t> initiatives, such as Shared Market Protocol (SMP) and Multiple Trading Relationships (MTR) are not in scope for this </a:t>
            </a:r>
            <a:r>
              <a:rPr lang="en-AU" dirty="0" smtClean="0"/>
              <a:t>discussion, although it is recognised that the development of SMP in particular will potentially impact on the program for MC and EN.</a:t>
            </a:r>
            <a:endParaRPr lang="en-AU" dirty="0"/>
          </a:p>
          <a:p>
            <a:r>
              <a:rPr lang="en-AU" dirty="0"/>
              <a:t>SMP timeframes are </a:t>
            </a:r>
            <a:r>
              <a:rPr lang="en-AU" dirty="0" smtClean="0"/>
              <a:t>currently being </a:t>
            </a:r>
            <a:r>
              <a:rPr lang="en-AU" dirty="0"/>
              <a:t>considered in the AEMC SMP advice to the COAG Energy Council – submissions due on draft advice by 23 July 2015</a:t>
            </a:r>
          </a:p>
          <a:p>
            <a:pPr marL="309563" lvl="3" indent="0">
              <a:buNone/>
            </a:pPr>
            <a:endParaRPr lang="en-AU" dirty="0">
              <a:solidFill>
                <a:srgbClr val="233C64"/>
              </a:solidFill>
            </a:endParaRPr>
          </a:p>
        </p:txBody>
      </p:sp>
    </p:spTree>
    <p:extLst>
      <p:ext uri="{BB962C8B-B14F-4D97-AF65-F5344CB8AC3E}">
        <p14:creationId xmlns:p14="http://schemas.microsoft.com/office/powerpoint/2010/main" val="2491161314"/>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solidFill>
                  <a:srgbClr val="FFFFFF"/>
                </a:solidFill>
              </a:rPr>
              <a:t>Program plan update</a:t>
            </a:r>
            <a:endParaRPr lang="en-AU" dirty="0"/>
          </a:p>
        </p:txBody>
      </p:sp>
      <p:sp>
        <p:nvSpPr>
          <p:cNvPr id="20" name="Flowchart: Process 19"/>
          <p:cNvSpPr/>
          <p:nvPr/>
        </p:nvSpPr>
        <p:spPr>
          <a:xfrm>
            <a:off x="714428" y="2795743"/>
            <a:ext cx="2623149" cy="308606"/>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821" dirty="0"/>
              <a:t>Work </a:t>
            </a:r>
            <a:r>
              <a:rPr lang="en-AU" sz="1821" dirty="0" err="1"/>
              <a:t>pkg</a:t>
            </a:r>
            <a:r>
              <a:rPr lang="en-AU" sz="1821" dirty="0"/>
              <a:t> 1a &amp; 1b</a:t>
            </a:r>
          </a:p>
        </p:txBody>
      </p:sp>
      <p:sp>
        <p:nvSpPr>
          <p:cNvPr id="21" name="Flowchart: Process 20"/>
          <p:cNvSpPr/>
          <p:nvPr/>
        </p:nvSpPr>
        <p:spPr>
          <a:xfrm>
            <a:off x="3337577" y="2795742"/>
            <a:ext cx="4166177" cy="308606"/>
          </a:xfrm>
          <a:prstGeom prst="flowChartProcess">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Participant System Development</a:t>
            </a:r>
            <a:endParaRPr lang="en-AU" dirty="0"/>
          </a:p>
        </p:txBody>
      </p:sp>
      <p:sp>
        <p:nvSpPr>
          <p:cNvPr id="24" name="TextBox 23"/>
          <p:cNvSpPr txBox="1"/>
          <p:nvPr/>
        </p:nvSpPr>
        <p:spPr>
          <a:xfrm>
            <a:off x="251521" y="2272364"/>
            <a:ext cx="1343749" cy="356123"/>
          </a:xfrm>
          <a:prstGeom prst="rect">
            <a:avLst/>
          </a:prstGeom>
          <a:noFill/>
        </p:spPr>
        <p:txBody>
          <a:bodyPr wrap="square" rtlCol="0">
            <a:spAutoFit/>
          </a:bodyPr>
          <a:lstStyle/>
          <a:p>
            <a:r>
              <a:rPr lang="en-AU" sz="1714" dirty="0"/>
              <a:t>27/11/ 2015</a:t>
            </a:r>
          </a:p>
        </p:txBody>
      </p:sp>
      <p:sp>
        <p:nvSpPr>
          <p:cNvPr id="25" name="TextBox 24"/>
          <p:cNvSpPr txBox="1"/>
          <p:nvPr/>
        </p:nvSpPr>
        <p:spPr>
          <a:xfrm>
            <a:off x="2816777" y="2310921"/>
            <a:ext cx="1343749" cy="356123"/>
          </a:xfrm>
          <a:prstGeom prst="rect">
            <a:avLst/>
          </a:prstGeom>
          <a:noFill/>
        </p:spPr>
        <p:txBody>
          <a:bodyPr wrap="square" rtlCol="0">
            <a:spAutoFit/>
          </a:bodyPr>
          <a:lstStyle/>
          <a:p>
            <a:r>
              <a:rPr lang="en-AU" sz="1714" dirty="0"/>
              <a:t>1/09/2016</a:t>
            </a:r>
          </a:p>
        </p:txBody>
      </p:sp>
      <p:sp>
        <p:nvSpPr>
          <p:cNvPr id="26" name="TextBox 25"/>
          <p:cNvSpPr txBox="1"/>
          <p:nvPr/>
        </p:nvSpPr>
        <p:spPr>
          <a:xfrm>
            <a:off x="6966091" y="2325685"/>
            <a:ext cx="1343749" cy="356123"/>
          </a:xfrm>
          <a:prstGeom prst="rect">
            <a:avLst/>
          </a:prstGeom>
          <a:noFill/>
        </p:spPr>
        <p:txBody>
          <a:bodyPr wrap="square" rtlCol="0">
            <a:spAutoFit/>
          </a:bodyPr>
          <a:lstStyle/>
          <a:p>
            <a:r>
              <a:rPr lang="en-AU" sz="1714" dirty="0"/>
              <a:t>1/12/2017</a:t>
            </a:r>
          </a:p>
        </p:txBody>
      </p:sp>
      <p:sp>
        <p:nvSpPr>
          <p:cNvPr id="3" name="Rectangle 2"/>
          <p:cNvSpPr/>
          <p:nvPr/>
        </p:nvSpPr>
        <p:spPr>
          <a:xfrm>
            <a:off x="494667" y="3493633"/>
            <a:ext cx="3800099" cy="3093154"/>
          </a:xfrm>
          <a:prstGeom prst="rect">
            <a:avLst/>
          </a:prstGeom>
        </p:spPr>
        <p:txBody>
          <a:bodyPr wrap="square">
            <a:spAutoFit/>
          </a:bodyPr>
          <a:lstStyle/>
          <a:p>
            <a:pPr marL="304800" indent="-304800" eaLnBrk="0" hangingPunct="0">
              <a:lnSpc>
                <a:spcPts val="2200"/>
              </a:lnSpc>
              <a:spcAft>
                <a:spcPts val="900"/>
              </a:spcAft>
              <a:buFont typeface="Arial" charset="0"/>
              <a:buChar char="•"/>
            </a:pPr>
            <a:r>
              <a:rPr lang="en-AU" sz="1600" dirty="0" smtClean="0">
                <a:latin typeface="+mn-lt"/>
              </a:rPr>
              <a:t>Benefits:</a:t>
            </a:r>
          </a:p>
          <a:p>
            <a:pPr marL="588963" lvl="3" indent="-279400" eaLnBrk="0" hangingPunct="0">
              <a:lnSpc>
                <a:spcPts val="2200"/>
              </a:lnSpc>
              <a:spcAft>
                <a:spcPts val="900"/>
              </a:spcAft>
              <a:buFont typeface="Wingdings" panose="05000000000000000000" pitchFamily="2" charset="2"/>
              <a:buChar char="Ø"/>
            </a:pPr>
            <a:r>
              <a:rPr lang="en-AU" sz="1400" dirty="0">
                <a:solidFill>
                  <a:srgbClr val="233C64"/>
                </a:solidFill>
                <a:latin typeface="+mn-lt"/>
              </a:rPr>
              <a:t>MC and EN alignment – open procedures only once</a:t>
            </a:r>
          </a:p>
          <a:p>
            <a:pPr marL="588963" lvl="3" indent="-279400" eaLnBrk="0" hangingPunct="0">
              <a:lnSpc>
                <a:spcPts val="2200"/>
              </a:lnSpc>
              <a:spcAft>
                <a:spcPts val="900"/>
              </a:spcAft>
              <a:buFont typeface="Wingdings" panose="05000000000000000000" pitchFamily="2" charset="2"/>
              <a:buChar char="Ø"/>
            </a:pPr>
            <a:r>
              <a:rPr lang="en-AU" sz="1400" dirty="0">
                <a:solidFill>
                  <a:srgbClr val="233C64"/>
                </a:solidFill>
                <a:latin typeface="+mn-lt"/>
              </a:rPr>
              <a:t>Effective date for both changes is 2 years from final determination</a:t>
            </a:r>
          </a:p>
          <a:p>
            <a:pPr marL="588963" lvl="3" indent="-279400" eaLnBrk="0" hangingPunct="0">
              <a:lnSpc>
                <a:spcPts val="2200"/>
              </a:lnSpc>
              <a:spcAft>
                <a:spcPts val="900"/>
              </a:spcAft>
              <a:buFont typeface="Wingdings" panose="05000000000000000000" pitchFamily="2" charset="2"/>
              <a:buChar char="Ø"/>
            </a:pPr>
            <a:r>
              <a:rPr lang="en-AU" sz="1400" dirty="0">
                <a:solidFill>
                  <a:srgbClr val="233C64"/>
                </a:solidFill>
                <a:latin typeface="+mn-lt"/>
              </a:rPr>
              <a:t>Comprises 15 month period for participant system and process development post procedure </a:t>
            </a:r>
            <a:r>
              <a:rPr lang="en-AU" sz="1400" dirty="0" smtClean="0">
                <a:solidFill>
                  <a:srgbClr val="233C64"/>
                </a:solidFill>
                <a:latin typeface="+mn-lt"/>
              </a:rPr>
              <a:t>change</a:t>
            </a:r>
          </a:p>
          <a:p>
            <a:pPr marL="588963" lvl="3" indent="-279400" eaLnBrk="0" hangingPunct="0">
              <a:lnSpc>
                <a:spcPts val="2200"/>
              </a:lnSpc>
              <a:spcAft>
                <a:spcPts val="900"/>
              </a:spcAft>
              <a:buFont typeface="Wingdings" panose="05000000000000000000" pitchFamily="2" charset="2"/>
              <a:buChar char="Ø"/>
            </a:pPr>
            <a:endParaRPr lang="en-AU" sz="1600" dirty="0">
              <a:solidFill>
                <a:srgbClr val="233C64"/>
              </a:solidFill>
              <a:latin typeface="+mn-lt"/>
            </a:endParaRPr>
          </a:p>
        </p:txBody>
      </p:sp>
      <p:sp>
        <p:nvSpPr>
          <p:cNvPr id="17" name="Rectangle 16"/>
          <p:cNvSpPr/>
          <p:nvPr/>
        </p:nvSpPr>
        <p:spPr>
          <a:xfrm>
            <a:off x="4298462" y="3493633"/>
            <a:ext cx="4011378" cy="3657411"/>
          </a:xfrm>
          <a:prstGeom prst="rect">
            <a:avLst/>
          </a:prstGeom>
        </p:spPr>
        <p:txBody>
          <a:bodyPr wrap="square">
            <a:spAutoFit/>
          </a:bodyPr>
          <a:lstStyle/>
          <a:p>
            <a:pPr marL="304800" indent="-304800" eaLnBrk="0" hangingPunct="0">
              <a:lnSpc>
                <a:spcPts val="2200"/>
              </a:lnSpc>
              <a:spcAft>
                <a:spcPts val="900"/>
              </a:spcAft>
              <a:buFont typeface="Arial" charset="0"/>
              <a:buChar char="•"/>
            </a:pPr>
            <a:r>
              <a:rPr lang="en-AU" sz="1600" dirty="0" smtClean="0">
                <a:latin typeface="+mn-lt"/>
              </a:rPr>
              <a:t>Challenges:</a:t>
            </a:r>
          </a:p>
          <a:p>
            <a:pPr marL="588963" lvl="3" indent="-279400" eaLnBrk="0" hangingPunct="0">
              <a:lnSpc>
                <a:spcPts val="2200"/>
              </a:lnSpc>
              <a:spcAft>
                <a:spcPts val="900"/>
              </a:spcAft>
              <a:buFont typeface="Wingdings" panose="05000000000000000000" pitchFamily="2" charset="2"/>
              <a:buChar char="Ø"/>
            </a:pPr>
            <a:r>
              <a:rPr lang="en-AU" sz="1400" dirty="0" smtClean="0">
                <a:solidFill>
                  <a:srgbClr val="233C64"/>
                </a:solidFill>
                <a:latin typeface="+mn-lt"/>
              </a:rPr>
              <a:t>Running MC and EN </a:t>
            </a:r>
            <a:r>
              <a:rPr lang="en-AU" sz="1400" dirty="0">
                <a:solidFill>
                  <a:srgbClr val="233C64"/>
                </a:solidFill>
                <a:latin typeface="+mn-lt"/>
              </a:rPr>
              <a:t>changes in parallel increases complexity of </a:t>
            </a:r>
            <a:r>
              <a:rPr lang="en-AU" sz="1400" dirty="0" smtClean="0">
                <a:solidFill>
                  <a:srgbClr val="233C64"/>
                </a:solidFill>
                <a:latin typeface="+mn-lt"/>
              </a:rPr>
              <a:t>change.</a:t>
            </a:r>
            <a:endParaRPr lang="en-AU" sz="1400" dirty="0">
              <a:solidFill>
                <a:srgbClr val="233C64"/>
              </a:solidFill>
              <a:latin typeface="+mn-lt"/>
            </a:endParaRPr>
          </a:p>
          <a:p>
            <a:pPr marL="588963" lvl="3" indent="-279400" eaLnBrk="0" hangingPunct="0">
              <a:lnSpc>
                <a:spcPts val="2200"/>
              </a:lnSpc>
              <a:spcAft>
                <a:spcPts val="900"/>
              </a:spcAft>
              <a:buFont typeface="Wingdings" panose="05000000000000000000" pitchFamily="2" charset="2"/>
              <a:buChar char="Ø"/>
            </a:pPr>
            <a:r>
              <a:rPr lang="en-AU" sz="1400" dirty="0" smtClean="0">
                <a:solidFill>
                  <a:srgbClr val="233C64"/>
                </a:solidFill>
                <a:latin typeface="+mn-lt"/>
              </a:rPr>
              <a:t>Only </a:t>
            </a:r>
            <a:r>
              <a:rPr lang="en-AU" sz="1400" dirty="0">
                <a:solidFill>
                  <a:srgbClr val="233C64"/>
                </a:solidFill>
                <a:latin typeface="+mn-lt"/>
              </a:rPr>
              <a:t>provides for minimum consultation </a:t>
            </a:r>
            <a:r>
              <a:rPr lang="en-AU" sz="1400" dirty="0" smtClean="0">
                <a:solidFill>
                  <a:srgbClr val="233C64"/>
                </a:solidFill>
                <a:latin typeface="+mn-lt"/>
              </a:rPr>
              <a:t>timeframe allowed in rules – risk that complexities of MC and EN will not have full/robust input from stakeholders.</a:t>
            </a:r>
            <a:endParaRPr lang="en-AU" sz="1400" dirty="0">
              <a:solidFill>
                <a:srgbClr val="233C64"/>
              </a:solidFill>
              <a:latin typeface="+mn-lt"/>
            </a:endParaRPr>
          </a:p>
          <a:p>
            <a:pPr marL="588963" lvl="3" indent="-279400" eaLnBrk="0" hangingPunct="0">
              <a:lnSpc>
                <a:spcPts val="2200"/>
              </a:lnSpc>
              <a:spcAft>
                <a:spcPts val="900"/>
              </a:spcAft>
              <a:buFont typeface="Wingdings" panose="05000000000000000000" pitchFamily="2" charset="2"/>
              <a:buChar char="Ø"/>
            </a:pPr>
            <a:r>
              <a:rPr lang="en-AU" sz="1400" dirty="0" smtClean="0">
                <a:solidFill>
                  <a:srgbClr val="233C64"/>
                </a:solidFill>
                <a:latin typeface="+mn-lt"/>
              </a:rPr>
              <a:t>Dec/Jan </a:t>
            </a:r>
            <a:r>
              <a:rPr lang="en-AU" sz="1400" dirty="0">
                <a:solidFill>
                  <a:srgbClr val="233C64"/>
                </a:solidFill>
                <a:latin typeface="+mn-lt"/>
              </a:rPr>
              <a:t>holiday period </a:t>
            </a:r>
            <a:r>
              <a:rPr lang="en-AU" sz="1400" dirty="0" smtClean="0">
                <a:solidFill>
                  <a:srgbClr val="233C64"/>
                </a:solidFill>
                <a:latin typeface="+mn-lt"/>
              </a:rPr>
              <a:t> – significant reduction in time for development and consultation.</a:t>
            </a:r>
            <a:endParaRPr lang="en-AU" sz="1400" dirty="0">
              <a:solidFill>
                <a:srgbClr val="233C64"/>
              </a:solidFill>
              <a:latin typeface="+mn-lt"/>
            </a:endParaRPr>
          </a:p>
          <a:p>
            <a:pPr marL="588963" lvl="3" indent="-279400" eaLnBrk="0" hangingPunct="0">
              <a:lnSpc>
                <a:spcPts val="2200"/>
              </a:lnSpc>
              <a:spcAft>
                <a:spcPts val="900"/>
              </a:spcAft>
              <a:buFont typeface="Wingdings" panose="05000000000000000000" pitchFamily="2" charset="2"/>
              <a:buChar char="Ø"/>
            </a:pPr>
            <a:endParaRPr lang="en-AU" sz="1600" dirty="0">
              <a:solidFill>
                <a:srgbClr val="233C64"/>
              </a:solidFill>
              <a:latin typeface="+mn-lt"/>
            </a:endParaRPr>
          </a:p>
        </p:txBody>
      </p:sp>
      <p:sp>
        <p:nvSpPr>
          <p:cNvPr id="18" name="TextBox 17"/>
          <p:cNvSpPr txBox="1"/>
          <p:nvPr/>
        </p:nvSpPr>
        <p:spPr>
          <a:xfrm>
            <a:off x="1362325" y="1214103"/>
            <a:ext cx="6021041" cy="369332"/>
          </a:xfrm>
          <a:prstGeom prst="rect">
            <a:avLst/>
          </a:prstGeom>
          <a:noFill/>
        </p:spPr>
        <p:txBody>
          <a:bodyPr wrap="square" rtlCol="0">
            <a:spAutoFit/>
          </a:bodyPr>
          <a:lstStyle/>
          <a:p>
            <a:r>
              <a:rPr lang="en-AU" dirty="0" smtClean="0"/>
              <a:t>Standard procedure consultation </a:t>
            </a:r>
            <a:r>
              <a:rPr lang="en-AU" dirty="0"/>
              <a:t>period - Version </a:t>
            </a:r>
            <a:r>
              <a:rPr lang="en-AU" dirty="0" smtClean="0"/>
              <a:t>0.2A </a:t>
            </a:r>
            <a:endParaRPr lang="en-AU" dirty="0"/>
          </a:p>
        </p:txBody>
      </p:sp>
      <p:pic>
        <p:nvPicPr>
          <p:cNvPr id="5" name="Picture 4"/>
          <p:cNvPicPr>
            <a:picLocks noChangeAspect="1"/>
          </p:cNvPicPr>
          <p:nvPr/>
        </p:nvPicPr>
        <p:blipFill>
          <a:blip r:embed="rId2"/>
          <a:stretch>
            <a:fillRect/>
          </a:stretch>
        </p:blipFill>
        <p:spPr>
          <a:xfrm>
            <a:off x="298967" y="1568599"/>
            <a:ext cx="8261524" cy="587500"/>
          </a:xfrm>
          <a:prstGeom prst="rect">
            <a:avLst/>
          </a:prstGeom>
        </p:spPr>
      </p:pic>
    </p:spTree>
    <p:extLst>
      <p:ext uri="{BB962C8B-B14F-4D97-AF65-F5344CB8AC3E}">
        <p14:creationId xmlns:p14="http://schemas.microsoft.com/office/powerpoint/2010/main" val="35886751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solidFill>
                  <a:srgbClr val="FFFFFF"/>
                </a:solidFill>
              </a:rPr>
              <a:t>Program plan update</a:t>
            </a:r>
            <a:endParaRPr lang="en-AU" dirty="0"/>
          </a:p>
        </p:txBody>
      </p:sp>
      <p:sp>
        <p:nvSpPr>
          <p:cNvPr id="24" name="TextBox 23"/>
          <p:cNvSpPr txBox="1"/>
          <p:nvPr/>
        </p:nvSpPr>
        <p:spPr>
          <a:xfrm>
            <a:off x="251521" y="2246606"/>
            <a:ext cx="1343749" cy="356123"/>
          </a:xfrm>
          <a:prstGeom prst="rect">
            <a:avLst/>
          </a:prstGeom>
          <a:noFill/>
        </p:spPr>
        <p:txBody>
          <a:bodyPr wrap="square" rtlCol="0">
            <a:spAutoFit/>
          </a:bodyPr>
          <a:lstStyle/>
          <a:p>
            <a:r>
              <a:rPr lang="en-AU" sz="1714" dirty="0"/>
              <a:t>27/11/ 2015</a:t>
            </a:r>
          </a:p>
        </p:txBody>
      </p:sp>
      <p:sp>
        <p:nvSpPr>
          <p:cNvPr id="3" name="Rectangle 2"/>
          <p:cNvSpPr/>
          <p:nvPr/>
        </p:nvSpPr>
        <p:spPr>
          <a:xfrm>
            <a:off x="498363" y="3519391"/>
            <a:ext cx="3800099" cy="3208571"/>
          </a:xfrm>
          <a:prstGeom prst="rect">
            <a:avLst/>
          </a:prstGeom>
        </p:spPr>
        <p:txBody>
          <a:bodyPr wrap="square">
            <a:spAutoFit/>
          </a:bodyPr>
          <a:lstStyle/>
          <a:p>
            <a:pPr marL="304800" indent="-304800" eaLnBrk="0" hangingPunct="0">
              <a:lnSpc>
                <a:spcPts val="2200"/>
              </a:lnSpc>
              <a:spcAft>
                <a:spcPts val="900"/>
              </a:spcAft>
              <a:buFont typeface="Arial" charset="0"/>
              <a:buChar char="•"/>
            </a:pPr>
            <a:r>
              <a:rPr lang="en-AU" sz="1600" dirty="0" smtClean="0">
                <a:latin typeface="+mn-lt"/>
              </a:rPr>
              <a:t>Benefits:</a:t>
            </a:r>
          </a:p>
          <a:p>
            <a:pPr marL="588963" lvl="3" indent="-279400" eaLnBrk="0" hangingPunct="0">
              <a:lnSpc>
                <a:spcPts val="2200"/>
              </a:lnSpc>
              <a:spcAft>
                <a:spcPts val="900"/>
              </a:spcAft>
              <a:buFont typeface="Wingdings" panose="05000000000000000000" pitchFamily="2" charset="2"/>
              <a:buChar char="Ø"/>
            </a:pPr>
            <a:r>
              <a:rPr lang="en-AU" sz="1400" dirty="0" smtClean="0">
                <a:solidFill>
                  <a:srgbClr val="233C64"/>
                </a:solidFill>
                <a:latin typeface="+mn-lt"/>
              </a:rPr>
              <a:t>MC </a:t>
            </a:r>
            <a:r>
              <a:rPr lang="en-AU" sz="1400" dirty="0">
                <a:solidFill>
                  <a:srgbClr val="233C64"/>
                </a:solidFill>
                <a:latin typeface="+mn-lt"/>
              </a:rPr>
              <a:t>and EN alignment – open procedures only once</a:t>
            </a:r>
          </a:p>
          <a:p>
            <a:pPr marL="588963" lvl="3" indent="-279400" eaLnBrk="0" hangingPunct="0">
              <a:lnSpc>
                <a:spcPts val="2200"/>
              </a:lnSpc>
              <a:spcAft>
                <a:spcPts val="900"/>
              </a:spcAft>
              <a:buFont typeface="Wingdings" panose="05000000000000000000" pitchFamily="2" charset="2"/>
              <a:buChar char="Ø"/>
            </a:pPr>
            <a:r>
              <a:rPr lang="en-AU" sz="1400" dirty="0" smtClean="0">
                <a:solidFill>
                  <a:srgbClr val="233C64"/>
                </a:solidFill>
                <a:latin typeface="+mn-lt"/>
              </a:rPr>
              <a:t>Provides flexibility </a:t>
            </a:r>
            <a:r>
              <a:rPr lang="en-AU" sz="1400" dirty="0">
                <a:solidFill>
                  <a:srgbClr val="233C64"/>
                </a:solidFill>
                <a:latin typeface="+mn-lt"/>
              </a:rPr>
              <a:t>to accommodate complexities of MC and EN</a:t>
            </a:r>
          </a:p>
          <a:p>
            <a:pPr marL="588963" lvl="3" indent="-279400" eaLnBrk="0" hangingPunct="0">
              <a:lnSpc>
                <a:spcPts val="2200"/>
              </a:lnSpc>
              <a:spcAft>
                <a:spcPts val="900"/>
              </a:spcAft>
              <a:buFont typeface="Wingdings" panose="05000000000000000000" pitchFamily="2" charset="2"/>
              <a:buChar char="Ø"/>
            </a:pPr>
            <a:r>
              <a:rPr lang="en-AU" sz="1400" dirty="0" smtClean="0">
                <a:solidFill>
                  <a:srgbClr val="233C64"/>
                </a:solidFill>
                <a:latin typeface="+mn-lt"/>
              </a:rPr>
              <a:t>Provides </a:t>
            </a:r>
            <a:r>
              <a:rPr lang="en-AU" sz="1400" dirty="0">
                <a:solidFill>
                  <a:srgbClr val="233C64"/>
                </a:solidFill>
                <a:latin typeface="+mn-lt"/>
              </a:rPr>
              <a:t>additional time for industry to consult on the procedures</a:t>
            </a:r>
          </a:p>
          <a:p>
            <a:pPr marL="588963" lvl="3" indent="-279400" eaLnBrk="0" hangingPunct="0">
              <a:lnSpc>
                <a:spcPts val="2200"/>
              </a:lnSpc>
              <a:spcAft>
                <a:spcPts val="900"/>
              </a:spcAft>
              <a:buFont typeface="Wingdings" panose="05000000000000000000" pitchFamily="2" charset="2"/>
              <a:buChar char="Ø"/>
            </a:pPr>
            <a:r>
              <a:rPr lang="en-AU" sz="1400" dirty="0" smtClean="0">
                <a:solidFill>
                  <a:srgbClr val="233C64"/>
                </a:solidFill>
                <a:latin typeface="+mn-lt"/>
              </a:rPr>
              <a:t>Considers </a:t>
            </a:r>
            <a:r>
              <a:rPr lang="en-AU" sz="1400" dirty="0">
                <a:solidFill>
                  <a:srgbClr val="233C64"/>
                </a:solidFill>
                <a:latin typeface="+mn-lt"/>
              </a:rPr>
              <a:t>down-time over Dec/Jan</a:t>
            </a:r>
          </a:p>
          <a:p>
            <a:pPr marL="588963" lvl="3" indent="-279400" eaLnBrk="0" hangingPunct="0">
              <a:lnSpc>
                <a:spcPts val="2200"/>
              </a:lnSpc>
              <a:spcAft>
                <a:spcPts val="900"/>
              </a:spcAft>
              <a:buFont typeface="Wingdings" panose="05000000000000000000" pitchFamily="2" charset="2"/>
              <a:buChar char="Ø"/>
            </a:pPr>
            <a:endParaRPr lang="en-AU" sz="1600" dirty="0">
              <a:solidFill>
                <a:srgbClr val="233C64"/>
              </a:solidFill>
              <a:latin typeface="+mn-lt"/>
            </a:endParaRPr>
          </a:p>
        </p:txBody>
      </p:sp>
      <p:sp>
        <p:nvSpPr>
          <p:cNvPr id="17" name="Rectangle 16"/>
          <p:cNvSpPr/>
          <p:nvPr/>
        </p:nvSpPr>
        <p:spPr>
          <a:xfrm>
            <a:off x="4298462" y="3519391"/>
            <a:ext cx="4314092" cy="2811026"/>
          </a:xfrm>
          <a:prstGeom prst="rect">
            <a:avLst/>
          </a:prstGeom>
        </p:spPr>
        <p:txBody>
          <a:bodyPr wrap="square">
            <a:spAutoFit/>
          </a:bodyPr>
          <a:lstStyle/>
          <a:p>
            <a:pPr marL="304800" indent="-304800" eaLnBrk="0" hangingPunct="0">
              <a:lnSpc>
                <a:spcPts val="2200"/>
              </a:lnSpc>
              <a:spcAft>
                <a:spcPts val="900"/>
              </a:spcAft>
              <a:buFont typeface="Arial" charset="0"/>
              <a:buChar char="•"/>
            </a:pPr>
            <a:r>
              <a:rPr lang="en-AU" sz="1600" dirty="0" smtClean="0">
                <a:latin typeface="+mn-lt"/>
              </a:rPr>
              <a:t>Challenges:</a:t>
            </a:r>
          </a:p>
          <a:p>
            <a:pPr marL="588963" lvl="3" indent="-279400" eaLnBrk="0" hangingPunct="0">
              <a:lnSpc>
                <a:spcPts val="2200"/>
              </a:lnSpc>
              <a:spcAft>
                <a:spcPts val="900"/>
              </a:spcAft>
              <a:buFont typeface="Wingdings" panose="05000000000000000000" pitchFamily="2" charset="2"/>
              <a:buChar char="Ø"/>
            </a:pPr>
            <a:r>
              <a:rPr lang="en-AU" sz="1400" dirty="0" smtClean="0">
                <a:solidFill>
                  <a:srgbClr val="233C64"/>
                </a:solidFill>
                <a:latin typeface="+mn-lt"/>
              </a:rPr>
              <a:t>Running </a:t>
            </a:r>
            <a:r>
              <a:rPr lang="en-AU" sz="1400" dirty="0">
                <a:solidFill>
                  <a:srgbClr val="233C64"/>
                </a:solidFill>
                <a:latin typeface="+mn-lt"/>
              </a:rPr>
              <a:t>two changes in parallel increases complexity of change</a:t>
            </a:r>
          </a:p>
          <a:p>
            <a:pPr marL="588963" lvl="3" indent="-279400" eaLnBrk="0" hangingPunct="0">
              <a:lnSpc>
                <a:spcPts val="2200"/>
              </a:lnSpc>
              <a:spcAft>
                <a:spcPts val="900"/>
              </a:spcAft>
              <a:buFont typeface="Wingdings" panose="05000000000000000000" pitchFamily="2" charset="2"/>
              <a:buChar char="Ø"/>
            </a:pPr>
            <a:r>
              <a:rPr lang="en-AU" sz="1400" dirty="0" smtClean="0">
                <a:solidFill>
                  <a:srgbClr val="233C64"/>
                </a:solidFill>
                <a:latin typeface="+mn-lt"/>
              </a:rPr>
              <a:t>Effective dates are </a:t>
            </a:r>
            <a:r>
              <a:rPr lang="en-AU" sz="1400" dirty="0">
                <a:solidFill>
                  <a:srgbClr val="233C64"/>
                </a:solidFill>
                <a:latin typeface="+mn-lt"/>
              </a:rPr>
              <a:t>extended unless:</a:t>
            </a:r>
          </a:p>
          <a:p>
            <a:pPr marL="866775" lvl="4" indent="-276225" eaLnBrk="0" hangingPunct="0">
              <a:lnSpc>
                <a:spcPts val="2200"/>
              </a:lnSpc>
              <a:spcAft>
                <a:spcPts val="900"/>
              </a:spcAft>
              <a:buFont typeface="Arial" panose="020B0604020202020204" pitchFamily="34" charset="0"/>
              <a:buChar char="-"/>
            </a:pPr>
            <a:r>
              <a:rPr lang="en-AU" sz="1400" dirty="0">
                <a:solidFill>
                  <a:srgbClr val="233C64"/>
                </a:solidFill>
                <a:latin typeface="+mn-lt"/>
              </a:rPr>
              <a:t>12 </a:t>
            </a:r>
            <a:r>
              <a:rPr lang="en-AU" sz="1400" dirty="0" smtClean="0">
                <a:solidFill>
                  <a:srgbClr val="233C64"/>
                </a:solidFill>
                <a:latin typeface="+mn-lt"/>
              </a:rPr>
              <a:t>months or less </a:t>
            </a:r>
            <a:r>
              <a:rPr lang="en-AU" sz="1400" dirty="0">
                <a:solidFill>
                  <a:srgbClr val="233C64"/>
                </a:solidFill>
                <a:latin typeface="+mn-lt"/>
              </a:rPr>
              <a:t>is sufficient for industry process and system change</a:t>
            </a:r>
          </a:p>
          <a:p>
            <a:pPr marL="866775" lvl="4" indent="-276225" eaLnBrk="0" hangingPunct="0">
              <a:lnSpc>
                <a:spcPts val="2200"/>
              </a:lnSpc>
              <a:spcAft>
                <a:spcPts val="900"/>
              </a:spcAft>
              <a:buFont typeface="Arial" panose="020B0604020202020204" pitchFamily="34" charset="0"/>
              <a:buChar char="-"/>
            </a:pPr>
            <a:r>
              <a:rPr lang="en-AU" sz="1400" dirty="0" smtClean="0">
                <a:solidFill>
                  <a:srgbClr val="233C64"/>
                </a:solidFill>
                <a:latin typeface="+mn-lt"/>
              </a:rPr>
              <a:t>Industry </a:t>
            </a:r>
            <a:r>
              <a:rPr lang="en-AU" sz="1400" dirty="0">
                <a:solidFill>
                  <a:srgbClr val="233C64"/>
                </a:solidFill>
                <a:latin typeface="+mn-lt"/>
              </a:rPr>
              <a:t>process and system change can commence </a:t>
            </a:r>
            <a:r>
              <a:rPr lang="en-AU" sz="1400" dirty="0" smtClean="0">
                <a:solidFill>
                  <a:srgbClr val="233C64"/>
                </a:solidFill>
                <a:latin typeface="+mn-lt"/>
              </a:rPr>
              <a:t>earlier</a:t>
            </a:r>
            <a:endParaRPr lang="en-AU" sz="1600" dirty="0">
              <a:solidFill>
                <a:srgbClr val="233C64"/>
              </a:solidFill>
              <a:latin typeface="+mn-lt"/>
            </a:endParaRPr>
          </a:p>
        </p:txBody>
      </p:sp>
      <p:sp>
        <p:nvSpPr>
          <p:cNvPr id="12" name="TextBox 11"/>
          <p:cNvSpPr txBox="1"/>
          <p:nvPr/>
        </p:nvSpPr>
        <p:spPr>
          <a:xfrm>
            <a:off x="1333836" y="1215579"/>
            <a:ext cx="6021041" cy="369332"/>
          </a:xfrm>
          <a:prstGeom prst="rect">
            <a:avLst/>
          </a:prstGeom>
          <a:noFill/>
        </p:spPr>
        <p:txBody>
          <a:bodyPr wrap="square" rtlCol="0">
            <a:spAutoFit/>
          </a:bodyPr>
          <a:lstStyle/>
          <a:p>
            <a:r>
              <a:rPr lang="en-AU" dirty="0" smtClean="0"/>
              <a:t>Extended procedure consultation </a:t>
            </a:r>
            <a:r>
              <a:rPr lang="en-AU" dirty="0"/>
              <a:t>period - Version </a:t>
            </a:r>
            <a:r>
              <a:rPr lang="en-AU" dirty="0" smtClean="0"/>
              <a:t>0.2B </a:t>
            </a:r>
            <a:endParaRPr lang="en-AU" dirty="0"/>
          </a:p>
        </p:txBody>
      </p:sp>
      <p:sp>
        <p:nvSpPr>
          <p:cNvPr id="13" name="Flowchart: Process 12"/>
          <p:cNvSpPr/>
          <p:nvPr/>
        </p:nvSpPr>
        <p:spPr>
          <a:xfrm>
            <a:off x="679513" y="2774092"/>
            <a:ext cx="3446097" cy="308606"/>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714" dirty="0"/>
              <a:t>Work </a:t>
            </a:r>
            <a:r>
              <a:rPr lang="en-AU" sz="1714" dirty="0" err="1"/>
              <a:t>pkg</a:t>
            </a:r>
            <a:r>
              <a:rPr lang="en-AU" sz="1714" dirty="0"/>
              <a:t> 1a &amp; 1b</a:t>
            </a:r>
            <a:endParaRPr lang="en-AU" dirty="0"/>
          </a:p>
        </p:txBody>
      </p:sp>
      <p:sp>
        <p:nvSpPr>
          <p:cNvPr id="14" name="Flowchart: Process 13"/>
          <p:cNvSpPr/>
          <p:nvPr/>
        </p:nvSpPr>
        <p:spPr>
          <a:xfrm>
            <a:off x="4125610" y="2774085"/>
            <a:ext cx="4217611" cy="308606"/>
          </a:xfrm>
          <a:prstGeom prst="flowChartProcess">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t>Participant System Development</a:t>
            </a:r>
          </a:p>
        </p:txBody>
      </p:sp>
      <p:sp>
        <p:nvSpPr>
          <p:cNvPr id="16" name="TextBox 15"/>
          <p:cNvSpPr txBox="1"/>
          <p:nvPr/>
        </p:nvSpPr>
        <p:spPr>
          <a:xfrm>
            <a:off x="3508399" y="2287525"/>
            <a:ext cx="1343749" cy="356123"/>
          </a:xfrm>
          <a:prstGeom prst="rect">
            <a:avLst/>
          </a:prstGeom>
          <a:noFill/>
        </p:spPr>
        <p:txBody>
          <a:bodyPr wrap="square" rtlCol="0">
            <a:spAutoFit/>
          </a:bodyPr>
          <a:lstStyle/>
          <a:p>
            <a:r>
              <a:rPr lang="en-AU" sz="1714" dirty="0"/>
              <a:t>14/12/2016</a:t>
            </a:r>
          </a:p>
        </p:txBody>
      </p:sp>
      <p:sp>
        <p:nvSpPr>
          <p:cNvPr id="19" name="TextBox 18"/>
          <p:cNvSpPr txBox="1"/>
          <p:nvPr/>
        </p:nvSpPr>
        <p:spPr>
          <a:xfrm>
            <a:off x="7603050" y="2295580"/>
            <a:ext cx="1343749" cy="356123"/>
          </a:xfrm>
          <a:prstGeom prst="rect">
            <a:avLst/>
          </a:prstGeom>
          <a:noFill/>
        </p:spPr>
        <p:txBody>
          <a:bodyPr wrap="square" rtlCol="0">
            <a:spAutoFit/>
          </a:bodyPr>
          <a:lstStyle/>
          <a:p>
            <a:r>
              <a:rPr lang="en-AU" sz="1714" dirty="0"/>
              <a:t>28/2/2018</a:t>
            </a:r>
          </a:p>
        </p:txBody>
      </p:sp>
      <p:pic>
        <p:nvPicPr>
          <p:cNvPr id="18" name="Picture 17"/>
          <p:cNvPicPr>
            <a:picLocks noChangeAspect="1"/>
          </p:cNvPicPr>
          <p:nvPr/>
        </p:nvPicPr>
        <p:blipFill>
          <a:blip r:embed="rId2"/>
          <a:stretch>
            <a:fillRect/>
          </a:stretch>
        </p:blipFill>
        <p:spPr>
          <a:xfrm>
            <a:off x="298967" y="1568599"/>
            <a:ext cx="8261524" cy="587500"/>
          </a:xfrm>
          <a:prstGeom prst="rect">
            <a:avLst/>
          </a:prstGeom>
        </p:spPr>
      </p:pic>
    </p:spTree>
    <p:extLst>
      <p:ext uri="{BB962C8B-B14F-4D97-AF65-F5344CB8AC3E}">
        <p14:creationId xmlns:p14="http://schemas.microsoft.com/office/powerpoint/2010/main" val="25869083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Date Placeholder 4"/>
          <p:cNvSpPr>
            <a:spLocks noGrp="1"/>
          </p:cNvSpPr>
          <p:nvPr>
            <p:ph type="dt" sz="quarter" idx="11"/>
          </p:nvPr>
        </p:nvSpPr>
        <p:spPr>
          <a:noFill/>
        </p:spPr>
        <p:txBody>
          <a:bodyPr/>
          <a:lstStyle/>
          <a:p>
            <a:r>
              <a:rPr lang="en-US" dirty="0" smtClean="0">
                <a:solidFill>
                  <a:srgbClr val="233C64"/>
                </a:solidFill>
              </a:rPr>
              <a:t>July 2015</a:t>
            </a:r>
            <a:endParaRPr lang="en-AU" dirty="0" smtClean="0">
              <a:solidFill>
                <a:srgbClr val="233C64"/>
              </a:solidFill>
            </a:endParaRPr>
          </a:p>
        </p:txBody>
      </p:sp>
      <p:sp>
        <p:nvSpPr>
          <p:cNvPr id="13315" name="Footer Placeholder 5"/>
          <p:cNvSpPr>
            <a:spLocks noGrp="1"/>
          </p:cNvSpPr>
          <p:nvPr>
            <p:ph type="ftr" sz="quarter" idx="12"/>
          </p:nvPr>
        </p:nvSpPr>
        <p:spPr>
          <a:noFill/>
        </p:spPr>
        <p:txBody>
          <a:bodyPr/>
          <a:lstStyle/>
          <a:p>
            <a:r>
              <a:rPr lang="en-AU" dirty="0" smtClean="0"/>
              <a:t>AEMO Workshop</a:t>
            </a:r>
            <a:endParaRPr lang="en-AU" dirty="0" smtClean="0">
              <a:solidFill>
                <a:srgbClr val="233C64"/>
              </a:solidFill>
            </a:endParaRPr>
          </a:p>
        </p:txBody>
      </p:sp>
      <p:sp>
        <p:nvSpPr>
          <p:cNvPr id="502786" name="Rectangle 2"/>
          <p:cNvSpPr>
            <a:spLocks noGrp="1" noChangeArrowheads="1"/>
          </p:cNvSpPr>
          <p:nvPr>
            <p:ph type="title"/>
          </p:nvPr>
        </p:nvSpPr>
        <p:spPr>
          <a:xfrm>
            <a:off x="719138" y="142875"/>
            <a:ext cx="6166216" cy="882650"/>
          </a:xfrm>
        </p:spPr>
        <p:txBody>
          <a:bodyPr/>
          <a:lstStyle/>
          <a:p>
            <a:pPr eaLnBrk="1" hangingPunct="1">
              <a:defRPr/>
            </a:pPr>
            <a:r>
              <a:rPr lang="en-AU" dirty="0">
                <a:solidFill>
                  <a:srgbClr val="FFFFFF"/>
                </a:solidFill>
              </a:rPr>
              <a:t>Program plan </a:t>
            </a:r>
            <a:r>
              <a:rPr lang="en-AU" dirty="0" smtClean="0">
                <a:solidFill>
                  <a:srgbClr val="FFFFFF"/>
                </a:solidFill>
              </a:rPr>
              <a:t>update - Discussion</a:t>
            </a:r>
            <a:endParaRPr lang="en-AU" dirty="0"/>
          </a:p>
        </p:txBody>
      </p:sp>
      <p:sp>
        <p:nvSpPr>
          <p:cNvPr id="13318" name="Slide Number Placeholder 6"/>
          <p:cNvSpPr>
            <a:spLocks noGrp="1"/>
          </p:cNvSpPr>
          <p:nvPr>
            <p:ph type="sldNum" sz="quarter" idx="10"/>
          </p:nvPr>
        </p:nvSpPr>
        <p:spPr>
          <a:noFill/>
        </p:spPr>
        <p:txBody>
          <a:bodyPr/>
          <a:lstStyle/>
          <a:p>
            <a:r>
              <a:rPr lang="en-AU" smtClean="0">
                <a:solidFill>
                  <a:srgbClr val="948671"/>
                </a:solidFill>
              </a:rPr>
              <a:t>PG</a:t>
            </a:r>
            <a:fld id="{D19F7E83-42F4-44BF-8414-F2F846186231}" type="slidenum">
              <a:rPr lang="en-AU" smtClean="0">
                <a:solidFill>
                  <a:srgbClr val="948671"/>
                </a:solidFill>
              </a:rPr>
              <a:pPr/>
              <a:t>9</a:t>
            </a:fld>
            <a:endParaRPr lang="en-AU" smtClean="0">
              <a:solidFill>
                <a:srgbClr val="948671"/>
              </a:solidFill>
            </a:endParaRPr>
          </a:p>
        </p:txBody>
      </p:sp>
      <p:sp>
        <p:nvSpPr>
          <p:cNvPr id="8" name="Rectangle 3"/>
          <p:cNvSpPr txBox="1">
            <a:spLocks noChangeArrowheads="1"/>
          </p:cNvSpPr>
          <p:nvPr/>
        </p:nvSpPr>
        <p:spPr bwMode="black">
          <a:xfrm>
            <a:off x="755320" y="1236248"/>
            <a:ext cx="7789862" cy="502017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304800" indent="-304800" algn="l" rtl="0" eaLnBrk="0" fontAlgn="base" hangingPunct="0">
              <a:lnSpc>
                <a:spcPts val="2200"/>
              </a:lnSpc>
              <a:spcBef>
                <a:spcPct val="0"/>
              </a:spcBef>
              <a:spcAft>
                <a:spcPts val="900"/>
              </a:spcAft>
              <a:buFont typeface="Arial" charset="0"/>
              <a:buChar char="•"/>
              <a:defRPr sz="1600">
                <a:solidFill>
                  <a:schemeClr val="tx1"/>
                </a:solidFill>
                <a:latin typeface="+mn-lt"/>
                <a:ea typeface="+mn-ea"/>
                <a:cs typeface="+mn-cs"/>
              </a:defRPr>
            </a:lvl1pPr>
            <a:lvl2pPr marL="306388" indent="150813" algn="l" rtl="0" eaLnBrk="0" fontAlgn="base" hangingPunct="0">
              <a:lnSpc>
                <a:spcPts val="2200"/>
              </a:lnSpc>
              <a:spcBef>
                <a:spcPct val="0"/>
              </a:spcBef>
              <a:spcAft>
                <a:spcPts val="1200"/>
              </a:spcAft>
              <a:buFont typeface="Arial" charset="0"/>
              <a:defRPr sz="2000" cap="all">
                <a:solidFill>
                  <a:schemeClr val="tx1"/>
                </a:solidFill>
                <a:latin typeface="+mn-lt"/>
              </a:defRPr>
            </a:lvl2pPr>
            <a:lvl3pPr marL="307975" indent="606425" algn="l" rtl="0" eaLnBrk="0" fontAlgn="base" hangingPunct="0">
              <a:lnSpc>
                <a:spcPts val="2200"/>
              </a:lnSpc>
              <a:spcBef>
                <a:spcPct val="0"/>
              </a:spcBef>
              <a:spcAft>
                <a:spcPts val="900"/>
              </a:spcAft>
              <a:buClr>
                <a:schemeClr val="tx1"/>
              </a:buClr>
              <a:buFont typeface="Arial" charset="0"/>
              <a:defRPr sz="1600">
                <a:solidFill>
                  <a:schemeClr val="tx1"/>
                </a:solidFill>
                <a:latin typeface="+mn-lt"/>
              </a:defRPr>
            </a:lvl3pPr>
            <a:lvl4pPr marL="588963" indent="-279400" algn="l" rtl="0" eaLnBrk="0" fontAlgn="base" hangingPunct="0">
              <a:lnSpc>
                <a:spcPts val="2200"/>
              </a:lnSpc>
              <a:spcBef>
                <a:spcPct val="0"/>
              </a:spcBef>
              <a:spcAft>
                <a:spcPts val="900"/>
              </a:spcAft>
              <a:buFont typeface="Arial" charset="0"/>
              <a:buChar char="–"/>
              <a:defRPr sz="1600">
                <a:solidFill>
                  <a:schemeClr val="tx1"/>
                </a:solidFill>
                <a:latin typeface="+mn-lt"/>
              </a:defRPr>
            </a:lvl4pPr>
            <a:lvl5pPr marL="866775" indent="-276225" algn="l" rtl="0" eaLnBrk="0" fontAlgn="base" hangingPunct="0">
              <a:lnSpc>
                <a:spcPts val="2200"/>
              </a:lnSpc>
              <a:spcBef>
                <a:spcPct val="0"/>
              </a:spcBef>
              <a:spcAft>
                <a:spcPts val="900"/>
              </a:spcAft>
              <a:buFont typeface="Arial" charset="0"/>
              <a:buChar char="&gt;"/>
              <a:defRPr sz="1600">
                <a:solidFill>
                  <a:schemeClr val="tx1"/>
                </a:solidFill>
                <a:latin typeface="+mn-lt"/>
              </a:defRPr>
            </a:lvl5pPr>
            <a:lvl6pPr marL="1323975" indent="-276225" algn="l" rtl="0" fontAlgn="base">
              <a:lnSpc>
                <a:spcPts val="2200"/>
              </a:lnSpc>
              <a:spcBef>
                <a:spcPct val="0"/>
              </a:spcBef>
              <a:spcAft>
                <a:spcPts val="900"/>
              </a:spcAft>
              <a:buFont typeface="Arial" charset="0"/>
              <a:buChar char="-"/>
              <a:defRPr sz="1600">
                <a:solidFill>
                  <a:schemeClr val="tx1"/>
                </a:solidFill>
                <a:latin typeface="+mn-lt"/>
              </a:defRPr>
            </a:lvl6pPr>
            <a:lvl7pPr marL="1781175" indent="-276225" algn="l" rtl="0" fontAlgn="base">
              <a:lnSpc>
                <a:spcPts val="2200"/>
              </a:lnSpc>
              <a:spcBef>
                <a:spcPct val="0"/>
              </a:spcBef>
              <a:spcAft>
                <a:spcPts val="900"/>
              </a:spcAft>
              <a:buFont typeface="Arial" charset="0"/>
              <a:buChar char="-"/>
              <a:defRPr sz="1600">
                <a:solidFill>
                  <a:schemeClr val="tx1"/>
                </a:solidFill>
                <a:latin typeface="+mn-lt"/>
              </a:defRPr>
            </a:lvl7pPr>
            <a:lvl8pPr marL="2238375" indent="-276225" algn="l" rtl="0" fontAlgn="base">
              <a:lnSpc>
                <a:spcPts val="2200"/>
              </a:lnSpc>
              <a:spcBef>
                <a:spcPct val="0"/>
              </a:spcBef>
              <a:spcAft>
                <a:spcPts val="900"/>
              </a:spcAft>
              <a:buFont typeface="Arial" charset="0"/>
              <a:buChar char="-"/>
              <a:defRPr sz="1600">
                <a:solidFill>
                  <a:schemeClr val="tx1"/>
                </a:solidFill>
                <a:latin typeface="+mn-lt"/>
              </a:defRPr>
            </a:lvl8pPr>
            <a:lvl9pPr marL="2695575" indent="-276225" algn="l" rtl="0" fontAlgn="base">
              <a:lnSpc>
                <a:spcPts val="2200"/>
              </a:lnSpc>
              <a:spcBef>
                <a:spcPct val="0"/>
              </a:spcBef>
              <a:spcAft>
                <a:spcPts val="900"/>
              </a:spcAft>
              <a:buFont typeface="Arial" charset="0"/>
              <a:buChar char="-"/>
              <a:defRPr sz="1600">
                <a:solidFill>
                  <a:schemeClr val="tx1"/>
                </a:solidFill>
                <a:latin typeface="+mn-lt"/>
              </a:defRPr>
            </a:lvl9pPr>
          </a:lstStyle>
          <a:p>
            <a:pPr lvl="0"/>
            <a:r>
              <a:rPr lang="en-AU" dirty="0" smtClean="0"/>
              <a:t>The AEMC final determination will set the timeframes for procedure development and the rule effective date.</a:t>
            </a:r>
          </a:p>
          <a:p>
            <a:pPr lvl="0"/>
            <a:r>
              <a:rPr lang="en-AU" dirty="0" smtClean="0"/>
              <a:t>AEMO, the IEC, participants and providers will have to comply with the dates provided in the rules.</a:t>
            </a:r>
          </a:p>
          <a:p>
            <a:pPr lvl="0"/>
            <a:endParaRPr lang="en-AU" dirty="0"/>
          </a:p>
          <a:p>
            <a:pPr lvl="0"/>
            <a:r>
              <a:rPr lang="en-AU" dirty="0" smtClean="0"/>
              <a:t>Questions and feedback </a:t>
            </a:r>
            <a:r>
              <a:rPr lang="en-AU" dirty="0"/>
              <a:t>on the alternative timeline:</a:t>
            </a:r>
          </a:p>
          <a:p>
            <a:pPr lvl="3">
              <a:buFont typeface="Wingdings" panose="05000000000000000000" pitchFamily="2" charset="2"/>
              <a:buChar char="Ø"/>
            </a:pPr>
            <a:r>
              <a:rPr lang="en-AU" dirty="0">
                <a:solidFill>
                  <a:srgbClr val="233C64"/>
                </a:solidFill>
              </a:rPr>
              <a:t>Views on the procedure development and consultation timeframe</a:t>
            </a:r>
            <a:r>
              <a:rPr lang="en-AU" dirty="0" smtClean="0">
                <a:solidFill>
                  <a:srgbClr val="233C64"/>
                </a:solidFill>
              </a:rPr>
              <a:t>?</a:t>
            </a:r>
          </a:p>
          <a:p>
            <a:pPr lvl="3">
              <a:buFont typeface="Wingdings" panose="05000000000000000000" pitchFamily="2" charset="2"/>
              <a:buChar char="Ø"/>
            </a:pPr>
            <a:r>
              <a:rPr lang="en-AU" dirty="0" smtClean="0">
                <a:solidFill>
                  <a:srgbClr val="233C64"/>
                </a:solidFill>
              </a:rPr>
              <a:t>Ability to progress work over the Dec/Jan period?</a:t>
            </a:r>
            <a:endParaRPr lang="en-AU" dirty="0">
              <a:solidFill>
                <a:srgbClr val="233C64"/>
              </a:solidFill>
            </a:endParaRPr>
          </a:p>
          <a:p>
            <a:pPr lvl="3">
              <a:buFont typeface="Wingdings" panose="05000000000000000000" pitchFamily="2" charset="2"/>
              <a:buChar char="Ø"/>
            </a:pPr>
            <a:r>
              <a:rPr lang="en-AU" dirty="0" smtClean="0">
                <a:solidFill>
                  <a:srgbClr val="233C64"/>
                </a:solidFill>
              </a:rPr>
              <a:t>When </a:t>
            </a:r>
            <a:r>
              <a:rPr lang="en-AU" dirty="0">
                <a:solidFill>
                  <a:srgbClr val="233C64"/>
                </a:solidFill>
              </a:rPr>
              <a:t>can industry process and system change reasonably </a:t>
            </a:r>
            <a:r>
              <a:rPr lang="en-AU" dirty="0" smtClean="0">
                <a:solidFill>
                  <a:srgbClr val="233C64"/>
                </a:solidFill>
              </a:rPr>
              <a:t>commence?</a:t>
            </a:r>
          </a:p>
          <a:p>
            <a:pPr lvl="3">
              <a:buFont typeface="Wingdings" panose="05000000000000000000" pitchFamily="2" charset="2"/>
              <a:buChar char="Ø"/>
            </a:pPr>
            <a:r>
              <a:rPr lang="en-AU" dirty="0" smtClean="0">
                <a:solidFill>
                  <a:srgbClr val="233C64"/>
                </a:solidFill>
              </a:rPr>
              <a:t>What timeframe is reasonable for participant and provider process and system change?</a:t>
            </a:r>
          </a:p>
          <a:p>
            <a:pPr lvl="3">
              <a:buFont typeface="Wingdings" panose="05000000000000000000" pitchFamily="2" charset="2"/>
              <a:buChar char="Ø"/>
            </a:pPr>
            <a:r>
              <a:rPr lang="en-AU" dirty="0" smtClean="0">
                <a:solidFill>
                  <a:srgbClr val="233C64"/>
                </a:solidFill>
              </a:rPr>
              <a:t>Views on the potential alignment </a:t>
            </a:r>
            <a:r>
              <a:rPr lang="en-AU" dirty="0">
                <a:solidFill>
                  <a:srgbClr val="233C64"/>
                </a:solidFill>
              </a:rPr>
              <a:t>of MC and </a:t>
            </a:r>
            <a:r>
              <a:rPr lang="en-AU" dirty="0" smtClean="0">
                <a:solidFill>
                  <a:srgbClr val="233C64"/>
                </a:solidFill>
              </a:rPr>
              <a:t>EN initiatives?</a:t>
            </a:r>
            <a:endParaRPr lang="en-AU" dirty="0">
              <a:solidFill>
                <a:srgbClr val="233C64"/>
              </a:solidFill>
            </a:endParaRPr>
          </a:p>
          <a:p>
            <a:pPr marL="309563" lvl="3" indent="0">
              <a:buNone/>
            </a:pPr>
            <a:endParaRPr lang="en-AU" dirty="0">
              <a:solidFill>
                <a:srgbClr val="233C64"/>
              </a:solidFill>
            </a:endParaRPr>
          </a:p>
        </p:txBody>
      </p:sp>
    </p:spTree>
    <p:extLst>
      <p:ext uri="{BB962C8B-B14F-4D97-AF65-F5344CB8AC3E}">
        <p14:creationId xmlns:p14="http://schemas.microsoft.com/office/powerpoint/2010/main" val="1024077643"/>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AEMO - Red">
  <a:themeElements>
    <a:clrScheme name="Title-Red 1">
      <a:dk1>
        <a:srgbClr val="233C64"/>
      </a:dk1>
      <a:lt1>
        <a:srgbClr val="FFFFFF"/>
      </a:lt1>
      <a:dk2>
        <a:srgbClr val="F37421"/>
      </a:dk2>
      <a:lt2>
        <a:srgbClr val="C41230"/>
      </a:lt2>
      <a:accent1>
        <a:srgbClr val="FFC222"/>
      </a:accent1>
      <a:accent2>
        <a:srgbClr val="948671"/>
      </a:accent2>
      <a:accent3>
        <a:srgbClr val="FFFFFF"/>
      </a:accent3>
      <a:accent4>
        <a:srgbClr val="1C3254"/>
      </a:accent4>
      <a:accent5>
        <a:srgbClr val="FFDDAB"/>
      </a:accent5>
      <a:accent6>
        <a:srgbClr val="867966"/>
      </a:accent6>
      <a:hlink>
        <a:srgbClr val="CB7E80"/>
      </a:hlink>
      <a:folHlink>
        <a:srgbClr val="A9C399"/>
      </a:folHlink>
    </a:clrScheme>
    <a:fontScheme name="Title-Re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itle-Red 1">
        <a:dk1>
          <a:srgbClr val="233C64"/>
        </a:dk1>
        <a:lt1>
          <a:srgbClr val="FFFFFF"/>
        </a:lt1>
        <a:dk2>
          <a:srgbClr val="F37421"/>
        </a:dk2>
        <a:lt2>
          <a:srgbClr val="C41230"/>
        </a:lt2>
        <a:accent1>
          <a:srgbClr val="FFC222"/>
        </a:accent1>
        <a:accent2>
          <a:srgbClr val="948671"/>
        </a:accent2>
        <a:accent3>
          <a:srgbClr val="FFFFFF"/>
        </a:accent3>
        <a:accent4>
          <a:srgbClr val="1C3254"/>
        </a:accent4>
        <a:accent5>
          <a:srgbClr val="FFDDAB"/>
        </a:accent5>
        <a:accent6>
          <a:srgbClr val="867966"/>
        </a:accent6>
        <a:hlink>
          <a:srgbClr val="CB7E80"/>
        </a:hlink>
        <a:folHlink>
          <a:srgbClr val="A9C399"/>
        </a:folHlink>
      </a:clrScheme>
      <a:clrMap bg1="lt1" tx1="dk1" bg2="lt2" tx2="dk2" accent1="accent1" accent2="accent2" accent3="accent3" accent4="accent4" accent5="accent5" accent6="accent6" hlink="hlink" folHlink="folHlink"/>
    </a:extraClrScheme>
    <a:extraClrScheme>
      <a:clrScheme name="Title-Red 2">
        <a:dk1>
          <a:srgbClr val="233C64"/>
        </a:dk1>
        <a:lt1>
          <a:srgbClr val="FFFFFF"/>
        </a:lt1>
        <a:dk2>
          <a:srgbClr val="CCE0ED"/>
        </a:dk2>
        <a:lt2>
          <a:srgbClr val="C41230"/>
        </a:lt2>
        <a:accent1>
          <a:srgbClr val="E0F0F6"/>
        </a:accent1>
        <a:accent2>
          <a:srgbClr val="948671"/>
        </a:accent2>
        <a:accent3>
          <a:srgbClr val="FFFFFF"/>
        </a:accent3>
        <a:accent4>
          <a:srgbClr val="1C3254"/>
        </a:accent4>
        <a:accent5>
          <a:srgbClr val="EDF6FA"/>
        </a:accent5>
        <a:accent6>
          <a:srgbClr val="867966"/>
        </a:accent6>
        <a:hlink>
          <a:srgbClr val="D1C7C2"/>
        </a:hlink>
        <a:folHlink>
          <a:srgbClr val="E1DAD7"/>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Charts">
  <a:themeElements>
    <a:clrScheme name="Charts 1">
      <a:dk1>
        <a:srgbClr val="233C64"/>
      </a:dk1>
      <a:lt1>
        <a:srgbClr val="FFFFFF"/>
      </a:lt1>
      <a:dk2>
        <a:srgbClr val="F37421"/>
      </a:dk2>
      <a:lt2>
        <a:srgbClr val="C41230"/>
      </a:lt2>
      <a:accent1>
        <a:srgbClr val="FFC222"/>
      </a:accent1>
      <a:accent2>
        <a:srgbClr val="948671"/>
      </a:accent2>
      <a:accent3>
        <a:srgbClr val="FFFFFF"/>
      </a:accent3>
      <a:accent4>
        <a:srgbClr val="1C3254"/>
      </a:accent4>
      <a:accent5>
        <a:srgbClr val="FFDDAB"/>
      </a:accent5>
      <a:accent6>
        <a:srgbClr val="867966"/>
      </a:accent6>
      <a:hlink>
        <a:srgbClr val="CB7E80"/>
      </a:hlink>
      <a:folHlink>
        <a:srgbClr val="A9C399"/>
      </a:folHlink>
    </a:clrScheme>
    <a:fontScheme name="Char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harts 1">
        <a:dk1>
          <a:srgbClr val="233C64"/>
        </a:dk1>
        <a:lt1>
          <a:srgbClr val="FFFFFF"/>
        </a:lt1>
        <a:dk2>
          <a:srgbClr val="F37421"/>
        </a:dk2>
        <a:lt2>
          <a:srgbClr val="C41230"/>
        </a:lt2>
        <a:accent1>
          <a:srgbClr val="FFC222"/>
        </a:accent1>
        <a:accent2>
          <a:srgbClr val="948671"/>
        </a:accent2>
        <a:accent3>
          <a:srgbClr val="FFFFFF"/>
        </a:accent3>
        <a:accent4>
          <a:srgbClr val="1C3254"/>
        </a:accent4>
        <a:accent5>
          <a:srgbClr val="FFDDAB"/>
        </a:accent5>
        <a:accent6>
          <a:srgbClr val="867966"/>
        </a:accent6>
        <a:hlink>
          <a:srgbClr val="CB7E80"/>
        </a:hlink>
        <a:folHlink>
          <a:srgbClr val="A9C399"/>
        </a:folHlink>
      </a:clrScheme>
      <a:clrMap bg1="lt1" tx1="dk1" bg2="lt2" tx2="dk2" accent1="accent1" accent2="accent2" accent3="accent3" accent4="accent4" accent5="accent5" accent6="accent6" hlink="hlink" folHlink="folHlink"/>
    </a:extraClrScheme>
    <a:extraClrScheme>
      <a:clrScheme name="Charts 2">
        <a:dk1>
          <a:srgbClr val="233C64"/>
        </a:dk1>
        <a:lt1>
          <a:srgbClr val="FFFFFF"/>
        </a:lt1>
        <a:dk2>
          <a:srgbClr val="CCE0ED"/>
        </a:dk2>
        <a:lt2>
          <a:srgbClr val="C41230"/>
        </a:lt2>
        <a:accent1>
          <a:srgbClr val="E0F0F6"/>
        </a:accent1>
        <a:accent2>
          <a:srgbClr val="948671"/>
        </a:accent2>
        <a:accent3>
          <a:srgbClr val="FFFFFF"/>
        </a:accent3>
        <a:accent4>
          <a:srgbClr val="1C3254"/>
        </a:accent4>
        <a:accent5>
          <a:srgbClr val="EDF6FA"/>
        </a:accent5>
        <a:accent6>
          <a:srgbClr val="867966"/>
        </a:accent6>
        <a:hlink>
          <a:srgbClr val="D1C7C2"/>
        </a:hlink>
        <a:folHlink>
          <a:srgbClr val="E1DAD7"/>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AEMO External - Red">
  <a:themeElements>
    <a:clrScheme name="AEMO09">
      <a:dk1>
        <a:srgbClr val="1E4164"/>
      </a:dk1>
      <a:lt1>
        <a:srgbClr val="FFFFFF"/>
      </a:lt1>
      <a:dk2>
        <a:srgbClr val="F37421"/>
      </a:dk2>
      <a:lt2>
        <a:srgbClr val="C41230"/>
      </a:lt2>
      <a:accent1>
        <a:srgbClr val="FFC222"/>
      </a:accent1>
      <a:accent2>
        <a:srgbClr val="948671"/>
      </a:accent2>
      <a:accent3>
        <a:srgbClr val="FFFFFF"/>
      </a:accent3>
      <a:accent4>
        <a:srgbClr val="1E4164"/>
      </a:accent4>
      <a:accent5>
        <a:srgbClr val="A9C399"/>
      </a:accent5>
      <a:accent6>
        <a:srgbClr val="CB7E80"/>
      </a:accent6>
      <a:hlink>
        <a:srgbClr val="F37421"/>
      </a:hlink>
      <a:folHlink>
        <a:srgbClr val="C4123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tandard">
  <a:themeElements>
    <a:clrScheme name="Standard 1">
      <a:dk1>
        <a:srgbClr val="233C64"/>
      </a:dk1>
      <a:lt1>
        <a:srgbClr val="FFFFFF"/>
      </a:lt1>
      <a:dk2>
        <a:srgbClr val="F37421"/>
      </a:dk2>
      <a:lt2>
        <a:srgbClr val="C41230"/>
      </a:lt2>
      <a:accent1>
        <a:srgbClr val="FFC222"/>
      </a:accent1>
      <a:accent2>
        <a:srgbClr val="948671"/>
      </a:accent2>
      <a:accent3>
        <a:srgbClr val="FFFFFF"/>
      </a:accent3>
      <a:accent4>
        <a:srgbClr val="1C3254"/>
      </a:accent4>
      <a:accent5>
        <a:srgbClr val="FFDDAB"/>
      </a:accent5>
      <a:accent6>
        <a:srgbClr val="867966"/>
      </a:accent6>
      <a:hlink>
        <a:srgbClr val="CB7E80"/>
      </a:hlink>
      <a:folHlink>
        <a:srgbClr val="A9C399"/>
      </a:folHlink>
    </a:clrScheme>
    <a:fontScheme name="Standar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 1">
        <a:dk1>
          <a:srgbClr val="233C64"/>
        </a:dk1>
        <a:lt1>
          <a:srgbClr val="FFFFFF"/>
        </a:lt1>
        <a:dk2>
          <a:srgbClr val="F37421"/>
        </a:dk2>
        <a:lt2>
          <a:srgbClr val="C41230"/>
        </a:lt2>
        <a:accent1>
          <a:srgbClr val="FFC222"/>
        </a:accent1>
        <a:accent2>
          <a:srgbClr val="948671"/>
        </a:accent2>
        <a:accent3>
          <a:srgbClr val="FFFFFF"/>
        </a:accent3>
        <a:accent4>
          <a:srgbClr val="1C3254"/>
        </a:accent4>
        <a:accent5>
          <a:srgbClr val="FFDDAB"/>
        </a:accent5>
        <a:accent6>
          <a:srgbClr val="867966"/>
        </a:accent6>
        <a:hlink>
          <a:srgbClr val="CB7E80"/>
        </a:hlink>
        <a:folHlink>
          <a:srgbClr val="A9C399"/>
        </a:folHlink>
      </a:clrScheme>
      <a:clrMap bg1="lt1" tx1="dk1" bg2="lt2" tx2="dk2" accent1="accent1" accent2="accent2" accent3="accent3" accent4="accent4" accent5="accent5" accent6="accent6" hlink="hlink" folHlink="folHlink"/>
    </a:extraClrScheme>
    <a:extraClrScheme>
      <a:clrScheme name="Standard 2">
        <a:dk1>
          <a:srgbClr val="233C64"/>
        </a:dk1>
        <a:lt1>
          <a:srgbClr val="FFFFFF"/>
        </a:lt1>
        <a:dk2>
          <a:srgbClr val="CCE0ED"/>
        </a:dk2>
        <a:lt2>
          <a:srgbClr val="C41230"/>
        </a:lt2>
        <a:accent1>
          <a:srgbClr val="E0F0F6"/>
        </a:accent1>
        <a:accent2>
          <a:srgbClr val="948671"/>
        </a:accent2>
        <a:accent3>
          <a:srgbClr val="FFFFFF"/>
        </a:accent3>
        <a:accent4>
          <a:srgbClr val="1C3254"/>
        </a:accent4>
        <a:accent5>
          <a:srgbClr val="EDF6FA"/>
        </a:accent5>
        <a:accent6>
          <a:srgbClr val="867966"/>
        </a:accent6>
        <a:hlink>
          <a:srgbClr val="D1C7C2"/>
        </a:hlink>
        <a:folHlink>
          <a:srgbClr val="E1DAD7"/>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No-Footer">
  <a:themeElements>
    <a:clrScheme name="No-Footer 1">
      <a:dk1>
        <a:srgbClr val="233C64"/>
      </a:dk1>
      <a:lt1>
        <a:srgbClr val="FFFFFF"/>
      </a:lt1>
      <a:dk2>
        <a:srgbClr val="F37421"/>
      </a:dk2>
      <a:lt2>
        <a:srgbClr val="C41230"/>
      </a:lt2>
      <a:accent1>
        <a:srgbClr val="FFC222"/>
      </a:accent1>
      <a:accent2>
        <a:srgbClr val="948671"/>
      </a:accent2>
      <a:accent3>
        <a:srgbClr val="FFFFFF"/>
      </a:accent3>
      <a:accent4>
        <a:srgbClr val="1C3254"/>
      </a:accent4>
      <a:accent5>
        <a:srgbClr val="FFDDAB"/>
      </a:accent5>
      <a:accent6>
        <a:srgbClr val="867966"/>
      </a:accent6>
      <a:hlink>
        <a:srgbClr val="CB7E80"/>
      </a:hlink>
      <a:folHlink>
        <a:srgbClr val="A9C399"/>
      </a:folHlink>
    </a:clrScheme>
    <a:fontScheme name="No-Foo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o-Footer 1">
        <a:dk1>
          <a:srgbClr val="233C64"/>
        </a:dk1>
        <a:lt1>
          <a:srgbClr val="FFFFFF"/>
        </a:lt1>
        <a:dk2>
          <a:srgbClr val="F37421"/>
        </a:dk2>
        <a:lt2>
          <a:srgbClr val="C41230"/>
        </a:lt2>
        <a:accent1>
          <a:srgbClr val="FFC222"/>
        </a:accent1>
        <a:accent2>
          <a:srgbClr val="948671"/>
        </a:accent2>
        <a:accent3>
          <a:srgbClr val="FFFFFF"/>
        </a:accent3>
        <a:accent4>
          <a:srgbClr val="1C3254"/>
        </a:accent4>
        <a:accent5>
          <a:srgbClr val="FFDDAB"/>
        </a:accent5>
        <a:accent6>
          <a:srgbClr val="867966"/>
        </a:accent6>
        <a:hlink>
          <a:srgbClr val="CB7E80"/>
        </a:hlink>
        <a:folHlink>
          <a:srgbClr val="A9C399"/>
        </a:folHlink>
      </a:clrScheme>
      <a:clrMap bg1="lt1" tx1="dk1" bg2="lt2" tx2="dk2" accent1="accent1" accent2="accent2" accent3="accent3" accent4="accent4" accent5="accent5" accent6="accent6" hlink="hlink" folHlink="folHlink"/>
    </a:extraClrScheme>
    <a:extraClrScheme>
      <a:clrScheme name="No-Footer 2">
        <a:dk1>
          <a:srgbClr val="233C64"/>
        </a:dk1>
        <a:lt1>
          <a:srgbClr val="FFFFFF"/>
        </a:lt1>
        <a:dk2>
          <a:srgbClr val="CCE0ED"/>
        </a:dk2>
        <a:lt2>
          <a:srgbClr val="C41230"/>
        </a:lt2>
        <a:accent1>
          <a:srgbClr val="E0F0F6"/>
        </a:accent1>
        <a:accent2>
          <a:srgbClr val="948671"/>
        </a:accent2>
        <a:accent3>
          <a:srgbClr val="FFFFFF"/>
        </a:accent3>
        <a:accent4>
          <a:srgbClr val="1C3254"/>
        </a:accent4>
        <a:accent5>
          <a:srgbClr val="EDF6FA"/>
        </a:accent5>
        <a:accent6>
          <a:srgbClr val="867966"/>
        </a:accent6>
        <a:hlink>
          <a:srgbClr val="D1C7C2"/>
        </a:hlink>
        <a:folHlink>
          <a:srgbClr val="E1DAD7"/>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Agenda">
  <a:themeElements>
    <a:clrScheme name="Agenda - White Hyperlink">
      <a:dk1>
        <a:srgbClr val="233C64"/>
      </a:dk1>
      <a:lt1>
        <a:srgbClr val="FFFFFF"/>
      </a:lt1>
      <a:dk2>
        <a:srgbClr val="F37421"/>
      </a:dk2>
      <a:lt2>
        <a:srgbClr val="C41230"/>
      </a:lt2>
      <a:accent1>
        <a:srgbClr val="FFC222"/>
      </a:accent1>
      <a:accent2>
        <a:srgbClr val="948671"/>
      </a:accent2>
      <a:accent3>
        <a:srgbClr val="FFFFFF"/>
      </a:accent3>
      <a:accent4>
        <a:srgbClr val="1C3254"/>
      </a:accent4>
      <a:accent5>
        <a:srgbClr val="FFDDAB"/>
      </a:accent5>
      <a:accent6>
        <a:srgbClr val="867966"/>
      </a:accent6>
      <a:hlink>
        <a:srgbClr val="FFFFFF"/>
      </a:hlink>
      <a:folHlink>
        <a:srgbClr val="FFFFFF"/>
      </a:folHlink>
    </a:clrScheme>
    <a:fontScheme name="Agend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Agenda 1">
        <a:dk1>
          <a:srgbClr val="233C64"/>
        </a:dk1>
        <a:lt1>
          <a:srgbClr val="FFFFFF"/>
        </a:lt1>
        <a:dk2>
          <a:srgbClr val="F37421"/>
        </a:dk2>
        <a:lt2>
          <a:srgbClr val="C41230"/>
        </a:lt2>
        <a:accent1>
          <a:srgbClr val="FFC222"/>
        </a:accent1>
        <a:accent2>
          <a:srgbClr val="948671"/>
        </a:accent2>
        <a:accent3>
          <a:srgbClr val="FFFFFF"/>
        </a:accent3>
        <a:accent4>
          <a:srgbClr val="1C3254"/>
        </a:accent4>
        <a:accent5>
          <a:srgbClr val="FFDDAB"/>
        </a:accent5>
        <a:accent6>
          <a:srgbClr val="867966"/>
        </a:accent6>
        <a:hlink>
          <a:srgbClr val="CB7E80"/>
        </a:hlink>
        <a:folHlink>
          <a:srgbClr val="A9C399"/>
        </a:folHlink>
      </a:clrScheme>
      <a:clrMap bg1="lt1" tx1="dk1" bg2="lt2" tx2="dk2" accent1="accent1" accent2="accent2" accent3="accent3" accent4="accent4" accent5="accent5" accent6="accent6" hlink="hlink" folHlink="folHlink"/>
    </a:extraClrScheme>
    <a:extraClrScheme>
      <a:clrScheme name="Agenda 2">
        <a:dk1>
          <a:srgbClr val="233C64"/>
        </a:dk1>
        <a:lt1>
          <a:srgbClr val="FFFFFF"/>
        </a:lt1>
        <a:dk2>
          <a:srgbClr val="CCE0ED"/>
        </a:dk2>
        <a:lt2>
          <a:srgbClr val="C41230"/>
        </a:lt2>
        <a:accent1>
          <a:srgbClr val="E0F0F6"/>
        </a:accent1>
        <a:accent2>
          <a:srgbClr val="948671"/>
        </a:accent2>
        <a:accent3>
          <a:srgbClr val="FFFFFF"/>
        </a:accent3>
        <a:accent4>
          <a:srgbClr val="1C3254"/>
        </a:accent4>
        <a:accent5>
          <a:srgbClr val="EDF6FA"/>
        </a:accent5>
        <a:accent6>
          <a:srgbClr val="867966"/>
        </a:accent6>
        <a:hlink>
          <a:srgbClr val="D1C7C2"/>
        </a:hlink>
        <a:folHlink>
          <a:srgbClr val="E1DAD7"/>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Divider-Red">
  <a:themeElements>
    <a:clrScheme name="Divider-Red 1">
      <a:dk1>
        <a:srgbClr val="233C64"/>
      </a:dk1>
      <a:lt1>
        <a:srgbClr val="FFFFFF"/>
      </a:lt1>
      <a:dk2>
        <a:srgbClr val="F37421"/>
      </a:dk2>
      <a:lt2>
        <a:srgbClr val="C41230"/>
      </a:lt2>
      <a:accent1>
        <a:srgbClr val="FFC222"/>
      </a:accent1>
      <a:accent2>
        <a:srgbClr val="948671"/>
      </a:accent2>
      <a:accent3>
        <a:srgbClr val="FFFFFF"/>
      </a:accent3>
      <a:accent4>
        <a:srgbClr val="1C3254"/>
      </a:accent4>
      <a:accent5>
        <a:srgbClr val="FFDDAB"/>
      </a:accent5>
      <a:accent6>
        <a:srgbClr val="867966"/>
      </a:accent6>
      <a:hlink>
        <a:srgbClr val="CB7E80"/>
      </a:hlink>
      <a:folHlink>
        <a:srgbClr val="A9C399"/>
      </a:folHlink>
    </a:clrScheme>
    <a:fontScheme name="Divider-Re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vider-Red 1">
        <a:dk1>
          <a:srgbClr val="233C64"/>
        </a:dk1>
        <a:lt1>
          <a:srgbClr val="FFFFFF"/>
        </a:lt1>
        <a:dk2>
          <a:srgbClr val="F37421"/>
        </a:dk2>
        <a:lt2>
          <a:srgbClr val="C41230"/>
        </a:lt2>
        <a:accent1>
          <a:srgbClr val="FFC222"/>
        </a:accent1>
        <a:accent2>
          <a:srgbClr val="948671"/>
        </a:accent2>
        <a:accent3>
          <a:srgbClr val="FFFFFF"/>
        </a:accent3>
        <a:accent4>
          <a:srgbClr val="1C3254"/>
        </a:accent4>
        <a:accent5>
          <a:srgbClr val="FFDDAB"/>
        </a:accent5>
        <a:accent6>
          <a:srgbClr val="867966"/>
        </a:accent6>
        <a:hlink>
          <a:srgbClr val="CB7E80"/>
        </a:hlink>
        <a:folHlink>
          <a:srgbClr val="A9C399"/>
        </a:folHlink>
      </a:clrScheme>
      <a:clrMap bg1="lt1" tx1="dk1" bg2="lt2" tx2="dk2" accent1="accent1" accent2="accent2" accent3="accent3" accent4="accent4" accent5="accent5" accent6="accent6" hlink="hlink" folHlink="folHlink"/>
    </a:extraClrScheme>
    <a:extraClrScheme>
      <a:clrScheme name="Divider-Red 2">
        <a:dk1>
          <a:srgbClr val="233C64"/>
        </a:dk1>
        <a:lt1>
          <a:srgbClr val="FFFFFF"/>
        </a:lt1>
        <a:dk2>
          <a:srgbClr val="CCE0ED"/>
        </a:dk2>
        <a:lt2>
          <a:srgbClr val="C41230"/>
        </a:lt2>
        <a:accent1>
          <a:srgbClr val="E0F0F6"/>
        </a:accent1>
        <a:accent2>
          <a:srgbClr val="948671"/>
        </a:accent2>
        <a:accent3>
          <a:srgbClr val="FFFFFF"/>
        </a:accent3>
        <a:accent4>
          <a:srgbClr val="1C3254"/>
        </a:accent4>
        <a:accent5>
          <a:srgbClr val="EDF6FA"/>
        </a:accent5>
        <a:accent6>
          <a:srgbClr val="867966"/>
        </a:accent6>
        <a:hlink>
          <a:srgbClr val="D1C7C2"/>
        </a:hlink>
        <a:folHlink>
          <a:srgbClr val="E1DAD7"/>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Divider-White">
  <a:themeElements>
    <a:clrScheme name="Divider-White 1">
      <a:dk1>
        <a:srgbClr val="233C64"/>
      </a:dk1>
      <a:lt1>
        <a:srgbClr val="FFFFFF"/>
      </a:lt1>
      <a:dk2>
        <a:srgbClr val="F37421"/>
      </a:dk2>
      <a:lt2>
        <a:srgbClr val="C41230"/>
      </a:lt2>
      <a:accent1>
        <a:srgbClr val="FFC222"/>
      </a:accent1>
      <a:accent2>
        <a:srgbClr val="948671"/>
      </a:accent2>
      <a:accent3>
        <a:srgbClr val="FFFFFF"/>
      </a:accent3>
      <a:accent4>
        <a:srgbClr val="1C3254"/>
      </a:accent4>
      <a:accent5>
        <a:srgbClr val="FFDDAB"/>
      </a:accent5>
      <a:accent6>
        <a:srgbClr val="867966"/>
      </a:accent6>
      <a:hlink>
        <a:srgbClr val="CB7E80"/>
      </a:hlink>
      <a:folHlink>
        <a:srgbClr val="A9C399"/>
      </a:folHlink>
    </a:clrScheme>
    <a:fontScheme name="Divider-Whi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vider-White 1">
        <a:dk1>
          <a:srgbClr val="233C64"/>
        </a:dk1>
        <a:lt1>
          <a:srgbClr val="FFFFFF"/>
        </a:lt1>
        <a:dk2>
          <a:srgbClr val="F37421"/>
        </a:dk2>
        <a:lt2>
          <a:srgbClr val="C41230"/>
        </a:lt2>
        <a:accent1>
          <a:srgbClr val="FFC222"/>
        </a:accent1>
        <a:accent2>
          <a:srgbClr val="948671"/>
        </a:accent2>
        <a:accent3>
          <a:srgbClr val="FFFFFF"/>
        </a:accent3>
        <a:accent4>
          <a:srgbClr val="1C3254"/>
        </a:accent4>
        <a:accent5>
          <a:srgbClr val="FFDDAB"/>
        </a:accent5>
        <a:accent6>
          <a:srgbClr val="867966"/>
        </a:accent6>
        <a:hlink>
          <a:srgbClr val="CB7E80"/>
        </a:hlink>
        <a:folHlink>
          <a:srgbClr val="A9C399"/>
        </a:folHlink>
      </a:clrScheme>
      <a:clrMap bg1="lt1" tx1="dk1" bg2="lt2" tx2="dk2" accent1="accent1" accent2="accent2" accent3="accent3" accent4="accent4" accent5="accent5" accent6="accent6" hlink="hlink" folHlink="folHlink"/>
    </a:extraClrScheme>
    <a:extraClrScheme>
      <a:clrScheme name="Divider-White 2">
        <a:dk1>
          <a:srgbClr val="233C64"/>
        </a:dk1>
        <a:lt1>
          <a:srgbClr val="FFFFFF"/>
        </a:lt1>
        <a:dk2>
          <a:srgbClr val="CCE0ED"/>
        </a:dk2>
        <a:lt2>
          <a:srgbClr val="C41230"/>
        </a:lt2>
        <a:accent1>
          <a:srgbClr val="E0F0F6"/>
        </a:accent1>
        <a:accent2>
          <a:srgbClr val="948671"/>
        </a:accent2>
        <a:accent3>
          <a:srgbClr val="FFFFFF"/>
        </a:accent3>
        <a:accent4>
          <a:srgbClr val="1C3254"/>
        </a:accent4>
        <a:accent5>
          <a:srgbClr val="EDF6FA"/>
        </a:accent5>
        <a:accent6>
          <a:srgbClr val="867966"/>
        </a:accent6>
        <a:hlink>
          <a:srgbClr val="D1C7C2"/>
        </a:hlink>
        <a:folHlink>
          <a:srgbClr val="E1DAD7"/>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Image">
  <a:themeElements>
    <a:clrScheme name="Image 1">
      <a:dk1>
        <a:srgbClr val="233C64"/>
      </a:dk1>
      <a:lt1>
        <a:srgbClr val="FFFFFF"/>
      </a:lt1>
      <a:dk2>
        <a:srgbClr val="F37421"/>
      </a:dk2>
      <a:lt2>
        <a:srgbClr val="C41230"/>
      </a:lt2>
      <a:accent1>
        <a:srgbClr val="FFC222"/>
      </a:accent1>
      <a:accent2>
        <a:srgbClr val="948671"/>
      </a:accent2>
      <a:accent3>
        <a:srgbClr val="FFFFFF"/>
      </a:accent3>
      <a:accent4>
        <a:srgbClr val="1C3254"/>
      </a:accent4>
      <a:accent5>
        <a:srgbClr val="FFDDAB"/>
      </a:accent5>
      <a:accent6>
        <a:srgbClr val="867966"/>
      </a:accent6>
      <a:hlink>
        <a:srgbClr val="CB7E80"/>
      </a:hlink>
      <a:folHlink>
        <a:srgbClr val="A9C399"/>
      </a:folHlink>
    </a:clrScheme>
    <a:fontScheme name="Imag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Image 1">
        <a:dk1>
          <a:srgbClr val="233C64"/>
        </a:dk1>
        <a:lt1>
          <a:srgbClr val="FFFFFF"/>
        </a:lt1>
        <a:dk2>
          <a:srgbClr val="F37421"/>
        </a:dk2>
        <a:lt2>
          <a:srgbClr val="C41230"/>
        </a:lt2>
        <a:accent1>
          <a:srgbClr val="FFC222"/>
        </a:accent1>
        <a:accent2>
          <a:srgbClr val="948671"/>
        </a:accent2>
        <a:accent3>
          <a:srgbClr val="FFFFFF"/>
        </a:accent3>
        <a:accent4>
          <a:srgbClr val="1C3254"/>
        </a:accent4>
        <a:accent5>
          <a:srgbClr val="FFDDAB"/>
        </a:accent5>
        <a:accent6>
          <a:srgbClr val="867966"/>
        </a:accent6>
        <a:hlink>
          <a:srgbClr val="CB7E80"/>
        </a:hlink>
        <a:folHlink>
          <a:srgbClr val="A9C399"/>
        </a:folHlink>
      </a:clrScheme>
      <a:clrMap bg1="lt1" tx1="dk1" bg2="lt2" tx2="dk2" accent1="accent1" accent2="accent2" accent3="accent3" accent4="accent4" accent5="accent5" accent6="accent6" hlink="hlink" folHlink="folHlink"/>
    </a:extraClrScheme>
    <a:extraClrScheme>
      <a:clrScheme name="Image 2">
        <a:dk1>
          <a:srgbClr val="233C64"/>
        </a:dk1>
        <a:lt1>
          <a:srgbClr val="FFFFFF"/>
        </a:lt1>
        <a:dk2>
          <a:srgbClr val="CCE0ED"/>
        </a:dk2>
        <a:lt2>
          <a:srgbClr val="C41230"/>
        </a:lt2>
        <a:accent1>
          <a:srgbClr val="E0F0F6"/>
        </a:accent1>
        <a:accent2>
          <a:srgbClr val="948671"/>
        </a:accent2>
        <a:accent3>
          <a:srgbClr val="FFFFFF"/>
        </a:accent3>
        <a:accent4>
          <a:srgbClr val="1C3254"/>
        </a:accent4>
        <a:accent5>
          <a:srgbClr val="EDF6FA"/>
        </a:accent5>
        <a:accent6>
          <a:srgbClr val="867966"/>
        </a:accent6>
        <a:hlink>
          <a:srgbClr val="D1C7C2"/>
        </a:hlink>
        <a:folHlink>
          <a:srgbClr val="E1DAD7"/>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Image-NoFooter">
  <a:themeElements>
    <a:clrScheme name="Image-NoFooter 1">
      <a:dk1>
        <a:srgbClr val="233C64"/>
      </a:dk1>
      <a:lt1>
        <a:srgbClr val="FFFFFF"/>
      </a:lt1>
      <a:dk2>
        <a:srgbClr val="F37421"/>
      </a:dk2>
      <a:lt2>
        <a:srgbClr val="C41230"/>
      </a:lt2>
      <a:accent1>
        <a:srgbClr val="FFC222"/>
      </a:accent1>
      <a:accent2>
        <a:srgbClr val="948671"/>
      </a:accent2>
      <a:accent3>
        <a:srgbClr val="FFFFFF"/>
      </a:accent3>
      <a:accent4>
        <a:srgbClr val="1C3254"/>
      </a:accent4>
      <a:accent5>
        <a:srgbClr val="FFDDAB"/>
      </a:accent5>
      <a:accent6>
        <a:srgbClr val="867966"/>
      </a:accent6>
      <a:hlink>
        <a:srgbClr val="CB7E80"/>
      </a:hlink>
      <a:folHlink>
        <a:srgbClr val="A9C399"/>
      </a:folHlink>
    </a:clrScheme>
    <a:fontScheme name="Image-NoFoo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Image-NoFooter 1">
        <a:dk1>
          <a:srgbClr val="233C64"/>
        </a:dk1>
        <a:lt1>
          <a:srgbClr val="FFFFFF"/>
        </a:lt1>
        <a:dk2>
          <a:srgbClr val="F37421"/>
        </a:dk2>
        <a:lt2>
          <a:srgbClr val="C41230"/>
        </a:lt2>
        <a:accent1>
          <a:srgbClr val="FFC222"/>
        </a:accent1>
        <a:accent2>
          <a:srgbClr val="948671"/>
        </a:accent2>
        <a:accent3>
          <a:srgbClr val="FFFFFF"/>
        </a:accent3>
        <a:accent4>
          <a:srgbClr val="1C3254"/>
        </a:accent4>
        <a:accent5>
          <a:srgbClr val="FFDDAB"/>
        </a:accent5>
        <a:accent6>
          <a:srgbClr val="867966"/>
        </a:accent6>
        <a:hlink>
          <a:srgbClr val="CB7E80"/>
        </a:hlink>
        <a:folHlink>
          <a:srgbClr val="A9C399"/>
        </a:folHlink>
      </a:clrScheme>
      <a:clrMap bg1="lt1" tx1="dk1" bg2="lt2" tx2="dk2" accent1="accent1" accent2="accent2" accent3="accent3" accent4="accent4" accent5="accent5" accent6="accent6" hlink="hlink" folHlink="folHlink"/>
    </a:extraClrScheme>
    <a:extraClrScheme>
      <a:clrScheme name="Image-NoFooter 2">
        <a:dk1>
          <a:srgbClr val="233C64"/>
        </a:dk1>
        <a:lt1>
          <a:srgbClr val="FFFFFF"/>
        </a:lt1>
        <a:dk2>
          <a:srgbClr val="CCE0ED"/>
        </a:dk2>
        <a:lt2>
          <a:srgbClr val="C41230"/>
        </a:lt2>
        <a:accent1>
          <a:srgbClr val="E0F0F6"/>
        </a:accent1>
        <a:accent2>
          <a:srgbClr val="948671"/>
        </a:accent2>
        <a:accent3>
          <a:srgbClr val="FFFFFF"/>
        </a:accent3>
        <a:accent4>
          <a:srgbClr val="1C3254"/>
        </a:accent4>
        <a:accent5>
          <a:srgbClr val="EDF6FA"/>
        </a:accent5>
        <a:accent6>
          <a:srgbClr val="867966"/>
        </a:accent6>
        <a:hlink>
          <a:srgbClr val="D1C7C2"/>
        </a:hlink>
        <a:folHlink>
          <a:srgbClr val="E1DAD7"/>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Colourway-2">
  <a:themeElements>
    <a:clrScheme name="Colourway-2 1">
      <a:dk1>
        <a:srgbClr val="233C64"/>
      </a:dk1>
      <a:lt1>
        <a:srgbClr val="FFFFFF"/>
      </a:lt1>
      <a:dk2>
        <a:srgbClr val="CCE0ED"/>
      </a:dk2>
      <a:lt2>
        <a:srgbClr val="C41230"/>
      </a:lt2>
      <a:accent1>
        <a:srgbClr val="E0F0F6"/>
      </a:accent1>
      <a:accent2>
        <a:srgbClr val="948671"/>
      </a:accent2>
      <a:accent3>
        <a:srgbClr val="FFFFFF"/>
      </a:accent3>
      <a:accent4>
        <a:srgbClr val="1C3254"/>
      </a:accent4>
      <a:accent5>
        <a:srgbClr val="EDF6FA"/>
      </a:accent5>
      <a:accent6>
        <a:srgbClr val="867966"/>
      </a:accent6>
      <a:hlink>
        <a:srgbClr val="D1C7C2"/>
      </a:hlink>
      <a:folHlink>
        <a:srgbClr val="E1DAD7"/>
      </a:folHlink>
    </a:clrScheme>
    <a:fontScheme name="Colourway-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lourway-2 1">
        <a:dk1>
          <a:srgbClr val="233C64"/>
        </a:dk1>
        <a:lt1>
          <a:srgbClr val="FFFFFF"/>
        </a:lt1>
        <a:dk2>
          <a:srgbClr val="CCE0ED"/>
        </a:dk2>
        <a:lt2>
          <a:srgbClr val="C41230"/>
        </a:lt2>
        <a:accent1>
          <a:srgbClr val="E0F0F6"/>
        </a:accent1>
        <a:accent2>
          <a:srgbClr val="948671"/>
        </a:accent2>
        <a:accent3>
          <a:srgbClr val="FFFFFF"/>
        </a:accent3>
        <a:accent4>
          <a:srgbClr val="1C3254"/>
        </a:accent4>
        <a:accent5>
          <a:srgbClr val="EDF6FA"/>
        </a:accent5>
        <a:accent6>
          <a:srgbClr val="867966"/>
        </a:accent6>
        <a:hlink>
          <a:srgbClr val="D1C7C2"/>
        </a:hlink>
        <a:folHlink>
          <a:srgbClr val="E1DAD7"/>
        </a:folHlink>
      </a:clrScheme>
      <a:clrMap bg1="lt1" tx1="dk1" bg2="lt2" tx2="dk2" accent1="accent1" accent2="accent2" accent3="accent3" accent4="accent4" accent5="accent5" accent6="accent6" hlink="hlink" folHlink="folHlink"/>
    </a:extraClrScheme>
    <a:extraClrScheme>
      <a:clrScheme name="Colourway-2 2">
        <a:dk1>
          <a:srgbClr val="233C64"/>
        </a:dk1>
        <a:lt1>
          <a:srgbClr val="FFFFFF"/>
        </a:lt1>
        <a:dk2>
          <a:srgbClr val="F37421"/>
        </a:dk2>
        <a:lt2>
          <a:srgbClr val="C41230"/>
        </a:lt2>
        <a:accent1>
          <a:srgbClr val="FFC222"/>
        </a:accent1>
        <a:accent2>
          <a:srgbClr val="948671"/>
        </a:accent2>
        <a:accent3>
          <a:srgbClr val="FFFFFF"/>
        </a:accent3>
        <a:accent4>
          <a:srgbClr val="1C3254"/>
        </a:accent4>
        <a:accent5>
          <a:srgbClr val="FFDDAB"/>
        </a:accent5>
        <a:accent6>
          <a:srgbClr val="867966"/>
        </a:accent6>
        <a:hlink>
          <a:srgbClr val="CB7E80"/>
        </a:hlink>
        <a:folHlink>
          <a:srgbClr val="A9C399"/>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AEMO - Red</Template>
  <TotalTime>73671</TotalTime>
  <Words>1760</Words>
  <Application>Microsoft Office PowerPoint</Application>
  <PresentationFormat>On-screen Show (4:3)</PresentationFormat>
  <Paragraphs>241</Paragraphs>
  <Slides>20</Slides>
  <Notes>15</Notes>
  <HiddenSlides>0</HiddenSlides>
  <MMClips>0</MMClips>
  <ScaleCrop>false</ScaleCrop>
  <HeadingPairs>
    <vt:vector size="6" baseType="variant">
      <vt:variant>
        <vt:lpstr>Fonts Used</vt:lpstr>
      </vt:variant>
      <vt:variant>
        <vt:i4>4</vt:i4>
      </vt:variant>
      <vt:variant>
        <vt:lpstr>Theme</vt:lpstr>
      </vt:variant>
      <vt:variant>
        <vt:i4>11</vt:i4>
      </vt:variant>
      <vt:variant>
        <vt:lpstr>Slide Titles</vt:lpstr>
      </vt:variant>
      <vt:variant>
        <vt:i4>20</vt:i4>
      </vt:variant>
    </vt:vector>
  </HeadingPairs>
  <TitlesOfParts>
    <vt:vector size="35" baseType="lpstr">
      <vt:lpstr>Arial</vt:lpstr>
      <vt:lpstr>Calibri</vt:lpstr>
      <vt:lpstr>Courier New</vt:lpstr>
      <vt:lpstr>Wingdings</vt:lpstr>
      <vt:lpstr>AEMO - Red</vt:lpstr>
      <vt:lpstr>Standard</vt:lpstr>
      <vt:lpstr>No-Footer</vt:lpstr>
      <vt:lpstr>Agenda</vt:lpstr>
      <vt:lpstr>Divider-Red</vt:lpstr>
      <vt:lpstr>Divider-White</vt:lpstr>
      <vt:lpstr>Image</vt:lpstr>
      <vt:lpstr>Image-NoFooter</vt:lpstr>
      <vt:lpstr>Colourway-2</vt:lpstr>
      <vt:lpstr>Charts</vt:lpstr>
      <vt:lpstr>AEMO External - Red</vt:lpstr>
      <vt:lpstr>AEM0 Workshop – July 2015</vt:lpstr>
      <vt:lpstr>Power of Choice Implementation</vt:lpstr>
      <vt:lpstr>Program plan update</vt:lpstr>
      <vt:lpstr>Program plan update</vt:lpstr>
      <vt:lpstr>Program plan update</vt:lpstr>
      <vt:lpstr>Program plan update</vt:lpstr>
      <vt:lpstr>Program plan update</vt:lpstr>
      <vt:lpstr>Program plan update</vt:lpstr>
      <vt:lpstr>Program plan update - Discussion</vt:lpstr>
      <vt:lpstr>Work planning   For the period July to November ‘15</vt:lpstr>
      <vt:lpstr>Work planning (jul to nov 2015)</vt:lpstr>
      <vt:lpstr>Proposed Work Planning  (July to November 2015)</vt:lpstr>
      <vt:lpstr>Proposed Work Planning  (July to November 2015)</vt:lpstr>
      <vt:lpstr>Work planning (jul to nov 2015)</vt:lpstr>
      <vt:lpstr>Summary of feedback    and issues register</vt:lpstr>
      <vt:lpstr>Summary of stakeholder feedback</vt:lpstr>
      <vt:lpstr>Issues for MC implementaiton</vt:lpstr>
      <vt:lpstr>Implementation – next steps</vt:lpstr>
      <vt:lpstr>Power of choice implementaiton</vt:lpstr>
      <vt:lpstr>PowerPoint Presentation</vt:lpstr>
    </vt:vector>
  </TitlesOfParts>
  <Company>NEMMCO</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PRESENTED BY KAM VESSALI, RACHAEL SAW</dc:title>
  <dc:creator>rachaels</dc:creator>
  <cp:lastModifiedBy>Lee Brown</cp:lastModifiedBy>
  <cp:revision>3771</cp:revision>
  <dcterms:created xsi:type="dcterms:W3CDTF">2009-09-15T23:33:23Z</dcterms:created>
  <dcterms:modified xsi:type="dcterms:W3CDTF">2015-07-10T05:58:28Z</dcterms:modified>
</cp:coreProperties>
</file>